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3"/>
  </p:notesMasterIdLst>
  <p:sldIdLst>
    <p:sldId id="400" r:id="rId2"/>
    <p:sldId id="391" r:id="rId3"/>
    <p:sldId id="392" r:id="rId4"/>
    <p:sldId id="396" r:id="rId5"/>
    <p:sldId id="393" r:id="rId6"/>
    <p:sldId id="395" r:id="rId7"/>
    <p:sldId id="368" r:id="rId8"/>
    <p:sldId id="381" r:id="rId9"/>
    <p:sldId id="382" r:id="rId10"/>
    <p:sldId id="383" r:id="rId11"/>
    <p:sldId id="384" r:id="rId12"/>
    <p:sldId id="397" r:id="rId13"/>
    <p:sldId id="398" r:id="rId14"/>
    <p:sldId id="399" r:id="rId15"/>
    <p:sldId id="401" r:id="rId16"/>
    <p:sldId id="260" r:id="rId17"/>
    <p:sldId id="379" r:id="rId18"/>
    <p:sldId id="388" r:id="rId19"/>
    <p:sldId id="389" r:id="rId20"/>
    <p:sldId id="390" r:id="rId21"/>
    <p:sldId id="380" r:id="rId22"/>
  </p:sldIdLst>
  <p:sldSz cx="9144000" cy="5143500" type="screen16x9"/>
  <p:notesSz cx="6858000" cy="9144000"/>
  <p:embeddedFontLst>
    <p:embeddedFont>
      <p:font typeface="Roboto Black" panose="020B0604020202020204" charset="0"/>
      <p:bold r:id="rId24"/>
      <p:boldItalic r:id="rId25"/>
    </p:embeddedFont>
    <p:embeddedFont>
      <p:font typeface="Algerian" panose="020B0604020202020204" charset="0"/>
      <p:regular r:id="rId26"/>
    </p:embeddedFont>
    <p:embeddedFont>
      <p:font typeface="Barlow" panose="020B0604020202020204" charset="0"/>
      <p:regular r:id="rId27"/>
      <p:bold r:id="rId28"/>
      <p:italic r:id="rId29"/>
      <p:boldItalic r:id="rId30"/>
    </p:embeddedFont>
    <p:embeddedFont>
      <p:font typeface="Fira Sans Condensed" panose="020B060402020202020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Perpetua Titling MT" panose="020B0604020202020204" charset="0"/>
      <p:regular r:id="rId39"/>
      <p:bold r:id="rId40"/>
    </p:embeddedFont>
    <p:embeddedFont>
      <p:font typeface="Cambria Math" panose="02040503050406030204" pitchFamily="18" charset="0"/>
      <p:regular r:id="rId41"/>
    </p:embeddedFont>
    <p:embeddedFont>
      <p:font typeface="Fredoka One" panose="020B0604020202020204" charset="0"/>
      <p:regular r:id="rId42"/>
    </p:embeddedFont>
    <p:embeddedFont>
      <p:font typeface="Roboto Slab SemiBold" panose="020B0604020202020204" charset="0"/>
      <p:bold r:id="rId43"/>
    </p:embeddedFont>
    <p:embeddedFont>
      <p:font typeface="Fira Sans Condensed ExtraBold" panose="020B0604020202020204" charset="0"/>
      <p:bold r:id="rId44"/>
      <p:boldItalic r:id="rId45"/>
    </p:embeddedFont>
    <p:embeddedFont>
      <p:font typeface="Squada One" panose="020B0604020202020204" charset="0"/>
      <p:regular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F"/>
    <a:srgbClr val="DAC2EC"/>
    <a:srgbClr val="FFECAF"/>
    <a:srgbClr val="FFB9B9"/>
    <a:srgbClr val="D8EEC0"/>
    <a:srgbClr val="669900"/>
    <a:srgbClr val="CCFF33"/>
    <a:srgbClr val="CCFFCC"/>
    <a:srgbClr val="F9B4A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9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75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1974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0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01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73" r:id="rId6"/>
    <p:sldLayoutId id="2147483684" r:id="rId7"/>
    <p:sldLayoutId id="2147483688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2CAA9-2F8A-DEE9-CA39-C9C4E7B2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0">
            <a:extLst>
              <a:ext uri="{FF2B5EF4-FFF2-40B4-BE49-F238E27FC236}">
                <a16:creationId xmlns:a16="http://schemas.microsoft.com/office/drawing/2014/main" id="{286596A1-ECEC-1AD6-90FB-1DEBDC9B635B}"/>
              </a:ext>
            </a:extLst>
          </p:cNvPr>
          <p:cNvSpPr txBox="1">
            <a:spLocks/>
          </p:cNvSpPr>
          <p:nvPr/>
        </p:nvSpPr>
        <p:spPr>
          <a:xfrm>
            <a:off x="1007979" y="1019407"/>
            <a:ext cx="5992611" cy="291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27000" indent="0" algn="l"/>
            <a:r>
              <a:rPr lang="en-US" altLang="ko-KR" sz="1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import </a:t>
            </a:r>
            <a:r>
              <a:rPr lang="en-US" altLang="ko-KR" sz="1800" b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cv2</a:t>
            </a:r>
          </a:p>
          <a:p>
            <a:pPr marL="127000" indent="0" algn="l"/>
            <a:endParaRPr lang="en-US" altLang="ko-KR" sz="1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= cv2.imread(‘sample2.jpg</a:t>
            </a:r>
            <a:r>
              <a:rPr lang="en-US" altLang="ko-KR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')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grayImg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= cv2.cvtColor(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, cv2.COLOR_BGR2GRAY</a:t>
            </a:r>
            <a:r>
              <a:rPr lang="en-US" altLang="ko-KR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#dst = cv2.GaussianBlur(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src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, (kernel),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borderType</a:t>
            </a:r>
            <a:r>
              <a:rPr lang="en-US" altLang="ko-KR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gaussianImg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= cv2.GaussianBlur(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grayImg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, (21, 21), 0</a:t>
            </a:r>
            <a:r>
              <a:rPr lang="en-US" altLang="ko-KR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cv2.imwrite(“GaussianBlur.jpg”, 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gaussianImg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	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Barlow" panose="00000500000000000000" pitchFamily="2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Barlow" panose="00000500000000000000" pitchFamily="2" charset="0"/>
                <a:cs typeface="Arial" pitchFamily="34" charset="0"/>
              </a:rPr>
              <a:t>       </a:t>
            </a:r>
          </a:p>
          <a:p>
            <a:pPr marL="127000" indent="0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5" name="Google Shape;318;p30">
            <a:extLst>
              <a:ext uri="{FF2B5EF4-FFF2-40B4-BE49-F238E27FC236}">
                <a16:creationId xmlns:a16="http://schemas.microsoft.com/office/drawing/2014/main" id="{EB661D73-228E-C2B0-66FB-5FBD70005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629" y="296177"/>
            <a:ext cx="75414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Gaussian Blur - Smoothening</a:t>
            </a:r>
            <a:endParaRPr lang="en-US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6B9AD-30C7-FA9D-1EDF-E0400B442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98" y="1469812"/>
            <a:ext cx="1147729" cy="1147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E56F-4FFF-0CD1-7472-099AC5B5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49" y="2918602"/>
            <a:ext cx="1232626" cy="12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0">
            <a:extLst>
              <a:ext uri="{FF2B5EF4-FFF2-40B4-BE49-F238E27FC236}">
                <a16:creationId xmlns:a16="http://schemas.microsoft.com/office/drawing/2014/main" id="{CDFBDCFA-5E7E-059D-E2FC-AE9DD3FB15D6}"/>
              </a:ext>
            </a:extLst>
          </p:cNvPr>
          <p:cNvSpPr txBox="1">
            <a:spLocks/>
          </p:cNvSpPr>
          <p:nvPr/>
        </p:nvSpPr>
        <p:spPr>
          <a:xfrm>
            <a:off x="207365" y="702567"/>
            <a:ext cx="8434552" cy="32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27000" indent="0" algn="l"/>
            <a:r>
              <a:rPr lang="en-US" altLang="ko-KR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#dst = cv2.threshold(</a:t>
            </a:r>
            <a:r>
              <a:rPr lang="en-US" altLang="ko-KR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src</a:t>
            </a:r>
            <a:r>
              <a:rPr lang="en-US" altLang="ko-KR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, threshold, </a:t>
            </a:r>
            <a:r>
              <a:rPr lang="en-US" altLang="ko-KR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maxValueForThreshold,binary,type</a:t>
            </a:r>
            <a:r>
              <a:rPr lang="en-US" altLang="ko-KR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)[1] </a:t>
            </a: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import </a:t>
            </a:r>
            <a:r>
              <a:rPr lang="en-US" altLang="ko-KR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cv2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img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=cv2.imread("sample.jpg</a:t>
            </a:r>
            <a:r>
              <a:rPr lang="en-US" altLang="ko-KR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")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grayImg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= cv2.cvtColor(img,cv2.COLOR_BGR2GRAY</a:t>
            </a:r>
            <a:r>
              <a:rPr lang="en-US" altLang="ko-KR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gaussBlur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= cv2.GaussianBlur(</a:t>
            </a:r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grayImg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,(21,21),0</a:t>
            </a:r>
            <a:r>
              <a:rPr lang="en-US" altLang="ko-KR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thresholdImg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= cv2.threshold(grayImg,150,255,cv2.THRESH_BINARY)[1</a:t>
            </a:r>
            <a:r>
              <a:rPr lang="en-US" altLang="ko-KR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]</a:t>
            </a: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cv2.imwrite("threshold.jpg",</a:t>
            </a:r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thresholdImg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</a:t>
            </a:r>
          </a:p>
        </p:txBody>
      </p:sp>
      <p:sp>
        <p:nvSpPr>
          <p:cNvPr id="5" name="Google Shape;318;p30">
            <a:extLst>
              <a:ext uri="{FF2B5EF4-FFF2-40B4-BE49-F238E27FC236}">
                <a16:creationId xmlns:a16="http://schemas.microsoft.com/office/drawing/2014/main" id="{B53C7F3B-2020-5498-D180-D01E6B7FC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0723" y="0"/>
            <a:ext cx="66123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mbria" panose="02040503050406030204" pitchFamily="18" charset="0"/>
                <a:ea typeface="Cambria" panose="02040503050406030204" pitchFamily="18" charset="0"/>
              </a:rPr>
              <a:t>Image Properties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50414-6749-D771-106A-69F9E90B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24" y="3867573"/>
            <a:ext cx="1122100" cy="112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11C7-9518-B20E-EA9A-1CBB38F1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85" y="3882294"/>
            <a:ext cx="1018782" cy="10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F3913-0061-316E-9503-C71A10C7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2" y="3857927"/>
            <a:ext cx="1095881" cy="10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7;p30">
            <a:extLst>
              <a:ext uri="{FF2B5EF4-FFF2-40B4-BE49-F238E27FC236}">
                <a16:creationId xmlns:a16="http://schemas.microsoft.com/office/drawing/2014/main" id="{2BF3E853-74AC-90A5-E97C-772B7A02BB72}"/>
              </a:ext>
            </a:extLst>
          </p:cNvPr>
          <p:cNvSpPr txBox="1">
            <a:spLocks/>
          </p:cNvSpPr>
          <p:nvPr/>
        </p:nvSpPr>
        <p:spPr>
          <a:xfrm>
            <a:off x="556094" y="1370135"/>
            <a:ext cx="7966554" cy="1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s-E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#cv2.rectangle(src,startpoint,endpoint,color,thickness)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  <a:sym typeface="Fira Sans Condensed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endParaRPr kumimoji="0" lang="es-E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  <a:sym typeface="Fira Sans Condensed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s-E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cv2.rectangle(</a:t>
            </a:r>
            <a:r>
              <a:rPr kumimoji="0" lang="es-E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img</a:t>
            </a:r>
            <a:r>
              <a:rPr kumimoji="0" lang="es-E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, (x, y), (x + w, y + h), (0, 255, 0), 2)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  <a:sym typeface="Fira Sans Condensed"/>
            </a:endParaRPr>
          </a:p>
        </p:txBody>
      </p:sp>
      <p:sp>
        <p:nvSpPr>
          <p:cNvPr id="9" name="Google Shape;318;p30">
            <a:extLst>
              <a:ext uri="{FF2B5EF4-FFF2-40B4-BE49-F238E27FC236}">
                <a16:creationId xmlns:a16="http://schemas.microsoft.com/office/drawing/2014/main" id="{89F02622-F939-6E31-AE1A-27F62D741EC3}"/>
              </a:ext>
            </a:extLst>
          </p:cNvPr>
          <p:cNvSpPr txBox="1">
            <a:spLocks/>
          </p:cNvSpPr>
          <p:nvPr/>
        </p:nvSpPr>
        <p:spPr>
          <a:xfrm>
            <a:off x="664468" y="695248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Drawing </a:t>
            </a:r>
            <a:r>
              <a:rPr kumimoji="0" lang="en-I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Rectangle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quada One" panose="02000000000000000000" pitchFamily="2" charset="0"/>
              <a:sym typeface="Fira Sans Condensed ExtraBold"/>
            </a:endParaRPr>
          </a:p>
        </p:txBody>
      </p:sp>
      <p:sp>
        <p:nvSpPr>
          <p:cNvPr id="10" name="Google Shape;317;p30">
            <a:extLst>
              <a:ext uri="{FF2B5EF4-FFF2-40B4-BE49-F238E27FC236}">
                <a16:creationId xmlns:a16="http://schemas.microsoft.com/office/drawing/2014/main" id="{9F5E387E-B674-790E-AB76-608201256D86}"/>
              </a:ext>
            </a:extLst>
          </p:cNvPr>
          <p:cNvSpPr txBox="1">
            <a:spLocks/>
          </p:cNvSpPr>
          <p:nvPr/>
        </p:nvSpPr>
        <p:spPr>
          <a:xfrm>
            <a:off x="502572" y="3265266"/>
            <a:ext cx="8290346" cy="1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27000" indent="0">
              <a:buClr>
                <a:srgbClr val="000000"/>
              </a:buClr>
              <a:buFont typeface="Fira Sans Condensed"/>
              <a:buNone/>
            </a:pPr>
            <a:r>
              <a:rPr lang="en-US" altLang="ko-KR" sz="1800" dirty="0">
                <a:solidFill>
                  <a:srgbClr val="FF0000"/>
                </a:solidFill>
                <a:latin typeface="Barlow" panose="00000500000000000000" pitchFamily="2" charset="0"/>
                <a:cs typeface="Arial" pitchFamily="34" charset="0"/>
              </a:rPr>
              <a:t>#cv2.putText(</a:t>
            </a:r>
            <a:r>
              <a:rPr lang="en-US" altLang="ko-KR" sz="1800" dirty="0" err="1">
                <a:solidFill>
                  <a:srgbClr val="FF0000"/>
                </a:solidFill>
                <a:latin typeface="Barlow" panose="00000500000000000000" pitchFamily="2" charset="0"/>
                <a:cs typeface="Arial" pitchFamily="34" charset="0"/>
              </a:rPr>
              <a:t>src</a:t>
            </a:r>
            <a:r>
              <a:rPr lang="en-US" altLang="ko-KR" sz="1800" dirty="0">
                <a:solidFill>
                  <a:srgbClr val="FF0000"/>
                </a:solidFill>
                <a:latin typeface="Barlow" panose="00000500000000000000" pitchFamily="2" charset="0"/>
                <a:cs typeface="Arial" pitchFamily="34" charset="0"/>
              </a:rPr>
              <a:t>, text, </a:t>
            </a:r>
            <a:r>
              <a:rPr lang="en-US" altLang="ko-KR" sz="1800" dirty="0" err="1">
                <a:solidFill>
                  <a:srgbClr val="FF0000"/>
                </a:solidFill>
                <a:latin typeface="Barlow" panose="00000500000000000000" pitchFamily="2" charset="0"/>
                <a:cs typeface="Arial" pitchFamily="34" charset="0"/>
              </a:rPr>
              <a:t>position,font,fontSize,color,thickness</a:t>
            </a:r>
            <a:r>
              <a:rPr lang="en-US" altLang="ko-KR" sz="1800" dirty="0">
                <a:solidFill>
                  <a:srgbClr val="FF0000"/>
                </a:solidFill>
                <a:latin typeface="Barlow" panose="00000500000000000000" pitchFamily="2" charset="0"/>
                <a:cs typeface="Arial" pitchFamily="34" charset="0"/>
              </a:rPr>
              <a:t>)</a:t>
            </a:r>
          </a:p>
          <a:p>
            <a:pPr marL="127000" indent="0">
              <a:buClr>
                <a:srgbClr val="000000"/>
              </a:buClr>
              <a:buFont typeface="Fira Sans Condensed"/>
              <a:buNone/>
            </a:pPr>
            <a:endParaRPr lang="es-ES" altLang="ko-KR" sz="1800" dirty="0">
              <a:solidFill>
                <a:srgbClr val="000000">
                  <a:lumMod val="75000"/>
                  <a:lumOff val="25000"/>
                </a:srgbClr>
              </a:solidFill>
              <a:latin typeface="Barlow" panose="00000500000000000000" pitchFamily="2" charset="0"/>
              <a:cs typeface="Arial" pitchFamily="34" charset="0"/>
            </a:endParaRPr>
          </a:p>
          <a:p>
            <a:pPr marL="127000" indent="0">
              <a:buClr>
                <a:srgbClr val="000000"/>
              </a:buClr>
              <a:buFont typeface="Fira Sans Condensed"/>
              <a:buNone/>
            </a:pPr>
            <a:r>
              <a:rPr lang="en-US" altLang="ko-KR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Barlow" panose="00000500000000000000" pitchFamily="2" charset="0"/>
                <a:cs typeface="Arial" pitchFamily="34" charset="0"/>
              </a:rPr>
              <a:t>cv2.putText(</a:t>
            </a:r>
            <a:r>
              <a:rPr lang="en-US" altLang="ko-KR" sz="1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Barlow" panose="00000500000000000000" pitchFamily="2" charset="0"/>
                <a:cs typeface="Arial" pitchFamily="34" charset="0"/>
              </a:rPr>
              <a:t>img</a:t>
            </a:r>
            <a:r>
              <a:rPr lang="en-US" altLang="ko-KR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Barlow" panose="00000500000000000000" pitchFamily="2" charset="0"/>
                <a:cs typeface="Arial" pitchFamily="34" charset="0"/>
              </a:rPr>
              <a:t>, text, (10, 20), cv2.FONT_HERSHEY_SIMPLEX, 0.5, (0, 0, 255), 2)</a:t>
            </a:r>
          </a:p>
        </p:txBody>
      </p:sp>
      <p:sp>
        <p:nvSpPr>
          <p:cNvPr id="11" name="Google Shape;318;p30">
            <a:extLst>
              <a:ext uri="{FF2B5EF4-FFF2-40B4-BE49-F238E27FC236}">
                <a16:creationId xmlns:a16="http://schemas.microsoft.com/office/drawing/2014/main" id="{37874CEA-990D-DCC8-9ED8-467F06F16703}"/>
              </a:ext>
            </a:extLst>
          </p:cNvPr>
          <p:cNvSpPr txBox="1">
            <a:spLocks/>
          </p:cNvSpPr>
          <p:nvPr/>
        </p:nvSpPr>
        <p:spPr>
          <a:xfrm>
            <a:off x="664468" y="2587104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IN" b="1" dirty="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Putting Text in </a:t>
            </a:r>
            <a:r>
              <a:rPr lang="en-IN" b="1" dirty="0" smtClean="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</a:t>
            </a:r>
            <a:endParaRPr lang="en-IN" b="1" dirty="0"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5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04E456CC-4587-D5EE-0B09-6FEC1916CD64}"/>
              </a:ext>
            </a:extLst>
          </p:cNvPr>
          <p:cNvSpPr txBox="1">
            <a:spLocks/>
          </p:cNvSpPr>
          <p:nvPr/>
        </p:nvSpPr>
        <p:spPr>
          <a:xfrm>
            <a:off x="672350" y="1745233"/>
            <a:ext cx="7966554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#dst =cv2.findContours(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srcImageCopy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,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contourRetrievalMode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,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	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contourApproximationMethod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 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cnts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 = cv2.findContours(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threshImg.copy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(), cv2.RETR_EXTERNAL,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	cv2.CHAIN_APPROX_SIMPLE)</a:t>
            </a:r>
          </a:p>
        </p:txBody>
      </p:sp>
      <p:sp>
        <p:nvSpPr>
          <p:cNvPr id="7" name="Google Shape;318;p30">
            <a:extLst>
              <a:ext uri="{FF2B5EF4-FFF2-40B4-BE49-F238E27FC236}">
                <a16:creationId xmlns:a16="http://schemas.microsoft.com/office/drawing/2014/main" id="{9DFE9285-140E-5C8F-72D4-482218D157A1}"/>
              </a:ext>
            </a:extLst>
          </p:cNvPr>
          <p:cNvSpPr txBox="1">
            <a:spLocks/>
          </p:cNvSpPr>
          <p:nvPr/>
        </p:nvSpPr>
        <p:spPr>
          <a:xfrm>
            <a:off x="672350" y="1067071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findContours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quada One" panose="02000000000000000000" pitchFamily="2" charset="0"/>
              <a:sym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083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87BCE350-37E8-1462-9A3F-80A73F5AE30A}"/>
              </a:ext>
            </a:extLst>
          </p:cNvPr>
          <p:cNvSpPr txBox="1">
            <a:spLocks/>
          </p:cNvSpPr>
          <p:nvPr/>
        </p:nvSpPr>
        <p:spPr>
          <a:xfrm>
            <a:off x="719646" y="1603343"/>
            <a:ext cx="7966554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import cv2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vs = cv2.VideoCapture(0)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while True: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	_,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img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 =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vs.read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()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	cv2.imshow("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VideoStream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",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img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	key = cv2.waitKey(1) &amp; 0xFF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	if key == 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ord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("q"):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		break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vs.release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()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  <a:sym typeface="Fira Sans Condensed"/>
              </a:rPr>
              <a:t>cv2.destroyAllWindows()</a:t>
            </a: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arlow" panose="00000500000000000000" pitchFamily="2" charset="0"/>
              <a:cs typeface="Arial" pitchFamily="34" charset="0"/>
              <a:sym typeface="Fira Sans Condensed"/>
            </a:endParaRPr>
          </a:p>
        </p:txBody>
      </p:sp>
      <p:sp>
        <p:nvSpPr>
          <p:cNvPr id="7" name="Google Shape;318;p30">
            <a:extLst>
              <a:ext uri="{FF2B5EF4-FFF2-40B4-BE49-F238E27FC236}">
                <a16:creationId xmlns:a16="http://schemas.microsoft.com/office/drawing/2014/main" id="{209A0C38-AE4F-0700-4B6C-D9E949BD67A9}"/>
              </a:ext>
            </a:extLst>
          </p:cNvPr>
          <p:cNvSpPr txBox="1">
            <a:spLocks/>
          </p:cNvSpPr>
          <p:nvPr/>
        </p:nvSpPr>
        <p:spPr>
          <a:xfrm>
            <a:off x="659368" y="838471"/>
            <a:ext cx="78252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Reading frame from camera – video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streaming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sym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850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59" y="2150850"/>
            <a:ext cx="6526924" cy="841800"/>
          </a:xfrm>
        </p:spPr>
        <p:txBody>
          <a:bodyPr/>
          <a:lstStyle/>
          <a:p>
            <a:r>
              <a:rPr lang="en-IN" dirty="0"/>
              <a:t>Ready For </a:t>
            </a:r>
            <a:r>
              <a:rPr lang="en-IN" dirty="0" smtClean="0"/>
              <a:t>Project</a:t>
            </a:r>
            <a:endParaRPr lang="en-IN" dirty="0"/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9987529">
            <a:off x="1765959" y="978072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173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45713" y="518901"/>
            <a:ext cx="8102877" cy="8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/>
              <a:t>Mindset of the Day</a:t>
            </a: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844733" y="1617708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7334DE-3619-5EE5-9882-30860F824E0A}"/>
              </a:ext>
            </a:extLst>
          </p:cNvPr>
          <p:cNvSpPr txBox="1"/>
          <p:nvPr/>
        </p:nvSpPr>
        <p:spPr>
          <a:xfrm>
            <a:off x="730447" y="2537165"/>
            <a:ext cx="4909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285750" algn="l">
              <a:buFont typeface="Wingdings" panose="05000000000000000000" pitchFamily="2" charset="2"/>
              <a:buChar char="Ø"/>
            </a:pPr>
            <a:r>
              <a:rPr lang="en-US" altLang="ko-KR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Dream Big, Our Past is not Equal to the present</a:t>
            </a:r>
            <a:endParaRPr lang="en-US" altLang="ko-KR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47"/>
          <p:cNvGrpSpPr/>
          <p:nvPr/>
        </p:nvGrpSpPr>
        <p:grpSpPr>
          <a:xfrm>
            <a:off x="4771982" y="1992396"/>
            <a:ext cx="4432595" cy="2026844"/>
            <a:chOff x="545100" y="1812650"/>
            <a:chExt cx="6575375" cy="2565225"/>
          </a:xfrm>
        </p:grpSpPr>
        <p:sp>
          <p:nvSpPr>
            <p:cNvPr id="928" name="Google Shape;928;p47"/>
            <p:cNvSpPr/>
            <p:nvPr/>
          </p:nvSpPr>
          <p:spPr>
            <a:xfrm>
              <a:off x="6037625" y="2472975"/>
              <a:ext cx="1082850" cy="1110225"/>
            </a:xfrm>
            <a:custGeom>
              <a:avLst/>
              <a:gdLst/>
              <a:ahLst/>
              <a:cxnLst/>
              <a:rect l="l" t="t" r="r" b="b"/>
              <a:pathLst>
                <a:path w="43314" h="44409" extrusionOk="0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45100" y="2811650"/>
              <a:ext cx="1155075" cy="1327850"/>
            </a:xfrm>
            <a:custGeom>
              <a:avLst/>
              <a:gdLst/>
              <a:ahLst/>
              <a:cxnLst/>
              <a:rect l="l" t="t" r="r" b="b"/>
              <a:pathLst>
                <a:path w="46203" h="53114" extrusionOk="0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2100" y="2850625"/>
              <a:ext cx="918725" cy="1412675"/>
            </a:xfrm>
            <a:custGeom>
              <a:avLst/>
              <a:gdLst/>
              <a:ahLst/>
              <a:cxnLst/>
              <a:rect l="l" t="t" r="r" b="b"/>
              <a:pathLst>
                <a:path w="36749" h="56507" extrusionOk="0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49225" y="3003375"/>
              <a:ext cx="14450" cy="423275"/>
            </a:xfrm>
            <a:custGeom>
              <a:avLst/>
              <a:gdLst/>
              <a:ahLst/>
              <a:cxnLst/>
              <a:rect l="l" t="t" r="r" b="b"/>
              <a:pathLst>
                <a:path w="578" h="16931" extrusionOk="0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53775" y="3380850"/>
              <a:ext cx="496225" cy="45800"/>
            </a:xfrm>
            <a:custGeom>
              <a:avLst/>
              <a:gdLst/>
              <a:ahLst/>
              <a:cxnLst/>
              <a:rect l="l" t="t" r="r" b="b"/>
              <a:pathLst>
                <a:path w="19849" h="1832" extrusionOk="0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418975" y="3298200"/>
              <a:ext cx="181650" cy="648975"/>
            </a:xfrm>
            <a:custGeom>
              <a:avLst/>
              <a:gdLst/>
              <a:ahLst/>
              <a:cxnLst/>
              <a:rect l="l" t="t" r="r" b="b"/>
              <a:pathLst>
                <a:path w="7266" h="25959" extrusionOk="0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749525" y="3805050"/>
              <a:ext cx="669475" cy="141700"/>
            </a:xfrm>
            <a:custGeom>
              <a:avLst/>
              <a:gdLst/>
              <a:ahLst/>
              <a:cxnLst/>
              <a:rect l="l" t="t" r="r" b="b"/>
              <a:pathLst>
                <a:path w="26779" h="5668" extrusionOk="0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94600" y="2244725"/>
              <a:ext cx="303975" cy="291350"/>
            </a:xfrm>
            <a:custGeom>
              <a:avLst/>
              <a:gdLst/>
              <a:ahLst/>
              <a:cxnLst/>
              <a:rect l="l" t="t" r="r" b="b"/>
              <a:pathLst>
                <a:path w="12159" h="11654" extrusionOk="0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22100" y="2058075"/>
              <a:ext cx="649725" cy="664175"/>
            </a:xfrm>
            <a:custGeom>
              <a:avLst/>
              <a:gdLst/>
              <a:ahLst/>
              <a:cxnLst/>
              <a:rect l="l" t="t" r="r" b="b"/>
              <a:pathLst>
                <a:path w="25989" h="26567" extrusionOk="0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4598375" y="2943350"/>
              <a:ext cx="1996275" cy="1340450"/>
            </a:xfrm>
            <a:custGeom>
              <a:avLst/>
              <a:gdLst/>
              <a:ahLst/>
              <a:cxnLst/>
              <a:rect l="l" t="t" r="r" b="b"/>
              <a:pathLst>
                <a:path w="79851" h="53618" extrusionOk="0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662200" y="2996525"/>
              <a:ext cx="1848850" cy="1197625"/>
            </a:xfrm>
            <a:custGeom>
              <a:avLst/>
              <a:gdLst/>
              <a:ahLst/>
              <a:cxnLst/>
              <a:rect l="l" t="t" r="r" b="b"/>
              <a:pathLst>
                <a:path w="73954" h="47905" extrusionOk="0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071775" y="4194125"/>
              <a:ext cx="1993975" cy="91975"/>
            </a:xfrm>
            <a:custGeom>
              <a:avLst/>
              <a:gdLst/>
              <a:ahLst/>
              <a:cxnLst/>
              <a:rect l="l" t="t" r="r" b="b"/>
              <a:pathLst>
                <a:path w="79759" h="3679" extrusionOk="0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3463100" y="3027700"/>
              <a:ext cx="1405825" cy="820175"/>
            </a:xfrm>
            <a:custGeom>
              <a:avLst/>
              <a:gdLst/>
              <a:ahLst/>
              <a:cxnLst/>
              <a:rect l="l" t="t" r="r" b="b"/>
              <a:pathLst>
                <a:path w="56233" h="32807" extrusionOk="0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517050" y="3704275"/>
              <a:ext cx="145925" cy="18050"/>
            </a:xfrm>
            <a:custGeom>
              <a:avLst/>
              <a:gdLst/>
              <a:ahLst/>
              <a:cxnLst/>
              <a:rect l="l" t="t" r="r" b="b"/>
              <a:pathLst>
                <a:path w="5837" h="722" extrusionOk="0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507175" y="3663425"/>
              <a:ext cx="155050" cy="27225"/>
            </a:xfrm>
            <a:custGeom>
              <a:avLst/>
              <a:gdLst/>
              <a:ahLst/>
              <a:cxnLst/>
              <a:rect l="l" t="t" r="r" b="b"/>
              <a:pathLst>
                <a:path w="6202" h="1089" extrusionOk="0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3514775" y="3620500"/>
              <a:ext cx="146675" cy="27950"/>
            </a:xfrm>
            <a:custGeom>
              <a:avLst/>
              <a:gdLst/>
              <a:ahLst/>
              <a:cxnLst/>
              <a:rect l="l" t="t" r="r" b="b"/>
              <a:pathLst>
                <a:path w="5867" h="1118" extrusionOk="0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868900" y="3843050"/>
              <a:ext cx="923300" cy="345025"/>
            </a:xfrm>
            <a:custGeom>
              <a:avLst/>
              <a:gdLst/>
              <a:ahLst/>
              <a:cxnLst/>
              <a:rect l="l" t="t" r="r" b="b"/>
              <a:pathLst>
                <a:path w="36932" h="13801" extrusionOk="0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642450" y="2524275"/>
              <a:ext cx="1119350" cy="1469250"/>
            </a:xfrm>
            <a:custGeom>
              <a:avLst/>
              <a:gdLst/>
              <a:ahLst/>
              <a:cxnLst/>
              <a:rect l="l" t="t" r="r" b="b"/>
              <a:pathLst>
                <a:path w="44774" h="58770" extrusionOk="0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103700" y="3967675"/>
              <a:ext cx="7625" cy="209000"/>
            </a:xfrm>
            <a:custGeom>
              <a:avLst/>
              <a:gdLst/>
              <a:ahLst/>
              <a:cxnLst/>
              <a:rect l="l" t="t" r="r" b="b"/>
              <a:pathLst>
                <a:path w="305" h="8360" extrusionOk="0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141700" y="3988950"/>
              <a:ext cx="43350" cy="39650"/>
            </a:xfrm>
            <a:custGeom>
              <a:avLst/>
              <a:gdLst/>
              <a:ahLst/>
              <a:cxnLst/>
              <a:rect l="l" t="t" r="r" b="b"/>
              <a:pathLst>
                <a:path w="1734" h="1586" extrusionOk="0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382575" y="3932725"/>
              <a:ext cx="365550" cy="161000"/>
            </a:xfrm>
            <a:custGeom>
              <a:avLst/>
              <a:gdLst/>
              <a:ahLst/>
              <a:cxnLst/>
              <a:rect l="l" t="t" r="r" b="b"/>
              <a:pathLst>
                <a:path w="14622" h="6440" extrusionOk="0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685000" y="2915225"/>
              <a:ext cx="342750" cy="58025"/>
            </a:xfrm>
            <a:custGeom>
              <a:avLst/>
              <a:gdLst/>
              <a:ahLst/>
              <a:cxnLst/>
              <a:rect l="l" t="t" r="r" b="b"/>
              <a:pathLst>
                <a:path w="13710" h="2321" extrusionOk="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649300" y="2690225"/>
              <a:ext cx="144400" cy="40025"/>
            </a:xfrm>
            <a:custGeom>
              <a:avLst/>
              <a:gdLst/>
              <a:ahLst/>
              <a:cxnLst/>
              <a:rect l="l" t="t" r="r" b="b"/>
              <a:pathLst>
                <a:path w="5776" h="1601" extrusionOk="0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32425" y="3227300"/>
              <a:ext cx="767525" cy="95925"/>
            </a:xfrm>
            <a:custGeom>
              <a:avLst/>
              <a:gdLst/>
              <a:ahLst/>
              <a:cxnLst/>
              <a:rect l="l" t="t" r="r" b="b"/>
              <a:pathLst>
                <a:path w="30701" h="3837" extrusionOk="0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893225" y="3521700"/>
              <a:ext cx="792575" cy="102100"/>
            </a:xfrm>
            <a:custGeom>
              <a:avLst/>
              <a:gdLst/>
              <a:ahLst/>
              <a:cxnLst/>
              <a:rect l="l" t="t" r="r" b="b"/>
              <a:pathLst>
                <a:path w="31703" h="4084" extrusionOk="0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877250" y="3795075"/>
              <a:ext cx="822225" cy="121500"/>
            </a:xfrm>
            <a:custGeom>
              <a:avLst/>
              <a:gdLst/>
              <a:ahLst/>
              <a:cxnLst/>
              <a:rect l="l" t="t" r="r" b="b"/>
              <a:pathLst>
                <a:path w="32889" h="4860" extrusionOk="0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941100" y="3183475"/>
              <a:ext cx="490900" cy="796375"/>
            </a:xfrm>
            <a:custGeom>
              <a:avLst/>
              <a:gdLst/>
              <a:ahLst/>
              <a:cxnLst/>
              <a:rect l="l" t="t" r="r" b="b"/>
              <a:pathLst>
                <a:path w="19636" h="31855" extrusionOk="0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279875" y="2937275"/>
              <a:ext cx="1135400" cy="1440600"/>
            </a:xfrm>
            <a:custGeom>
              <a:avLst/>
              <a:gdLst/>
              <a:ahLst/>
              <a:cxnLst/>
              <a:rect l="l" t="t" r="r" b="b"/>
              <a:pathLst>
                <a:path w="45416" h="57624" extrusionOk="0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022400" y="2602075"/>
              <a:ext cx="437725" cy="555575"/>
            </a:xfrm>
            <a:custGeom>
              <a:avLst/>
              <a:gdLst/>
              <a:ahLst/>
              <a:cxnLst/>
              <a:rect l="l" t="t" r="r" b="b"/>
              <a:pathLst>
                <a:path w="1750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022400" y="2602075"/>
              <a:ext cx="438475" cy="555575"/>
            </a:xfrm>
            <a:custGeom>
              <a:avLst/>
              <a:gdLst/>
              <a:ahLst/>
              <a:cxnLst/>
              <a:rect l="l" t="t" r="r" b="b"/>
              <a:pathLst>
                <a:path w="1753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027725" y="2996550"/>
              <a:ext cx="421750" cy="71700"/>
            </a:xfrm>
            <a:custGeom>
              <a:avLst/>
              <a:gdLst/>
              <a:ahLst/>
              <a:cxnLst/>
              <a:rect l="l" t="t" r="r" b="b"/>
              <a:pathLst>
                <a:path w="16870" h="2868" extrusionOk="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69500" y="2721450"/>
              <a:ext cx="363275" cy="47425"/>
            </a:xfrm>
            <a:custGeom>
              <a:avLst/>
              <a:gdLst/>
              <a:ahLst/>
              <a:cxnLst/>
              <a:rect l="l" t="t" r="r" b="b"/>
              <a:pathLst>
                <a:path w="14531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414225" y="1812650"/>
              <a:ext cx="663675" cy="367825"/>
            </a:xfrm>
            <a:custGeom>
              <a:avLst/>
              <a:gdLst/>
              <a:ahLst/>
              <a:cxnLst/>
              <a:rect l="l" t="t" r="r" b="b"/>
              <a:pathLst>
                <a:path w="26547" h="14713" extrusionOk="0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542900" y="1931450"/>
              <a:ext cx="538025" cy="816075"/>
            </a:xfrm>
            <a:custGeom>
              <a:avLst/>
              <a:gdLst/>
              <a:ahLst/>
              <a:cxnLst/>
              <a:rect l="l" t="t" r="r" b="b"/>
              <a:pathLst>
                <a:path w="21521" h="32643" extrusionOk="0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724525" y="2312625"/>
              <a:ext cx="93475" cy="53875"/>
            </a:xfrm>
            <a:custGeom>
              <a:avLst/>
              <a:gdLst/>
              <a:ahLst/>
              <a:cxnLst/>
              <a:rect l="l" t="t" r="r" b="b"/>
              <a:pathLst>
                <a:path w="3739" h="2155" extrusionOk="0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742000" y="2453225"/>
              <a:ext cx="153525" cy="105650"/>
            </a:xfrm>
            <a:custGeom>
              <a:avLst/>
              <a:gdLst/>
              <a:ahLst/>
              <a:cxnLst/>
              <a:rect l="l" t="t" r="r" b="b"/>
              <a:pathLst>
                <a:path w="6141" h="4226" extrusionOk="0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984400" y="2094875"/>
              <a:ext cx="108250" cy="165550"/>
            </a:xfrm>
            <a:custGeom>
              <a:avLst/>
              <a:gdLst/>
              <a:ahLst/>
              <a:cxnLst/>
              <a:rect l="l" t="t" r="r" b="b"/>
              <a:pathLst>
                <a:path w="4330" h="6622" extrusionOk="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016325" y="2130075"/>
              <a:ext cx="47125" cy="93675"/>
            </a:xfrm>
            <a:custGeom>
              <a:avLst/>
              <a:gdLst/>
              <a:ahLst/>
              <a:cxnLst/>
              <a:rect l="l" t="t" r="r" b="b"/>
              <a:pathLst>
                <a:path w="1885" h="3747" extrusionOk="0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4507950" y="1900025"/>
              <a:ext cx="545625" cy="277350"/>
            </a:xfrm>
            <a:custGeom>
              <a:avLst/>
              <a:gdLst/>
              <a:ahLst/>
              <a:cxnLst/>
              <a:rect l="l" t="t" r="r" b="b"/>
              <a:pathLst>
                <a:path w="21825" h="11094" extrusionOk="0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4941100" y="1866825"/>
              <a:ext cx="49400" cy="27900"/>
            </a:xfrm>
            <a:custGeom>
              <a:avLst/>
              <a:gdLst/>
              <a:ahLst/>
              <a:cxnLst/>
              <a:rect l="l" t="t" r="r" b="b"/>
              <a:pathLst>
                <a:path w="1976" h="1116" extrusionOk="0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929700" y="1824775"/>
              <a:ext cx="10650" cy="78300"/>
            </a:xfrm>
            <a:custGeom>
              <a:avLst/>
              <a:gdLst/>
              <a:ahLst/>
              <a:cxnLst/>
              <a:rect l="l" t="t" r="r" b="b"/>
              <a:pathLst>
                <a:path w="426" h="3132" extrusionOk="0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582425" y="2173525"/>
              <a:ext cx="36500" cy="35025"/>
            </a:xfrm>
            <a:custGeom>
              <a:avLst/>
              <a:gdLst/>
              <a:ahLst/>
              <a:cxnLst/>
              <a:rect l="l" t="t" r="r" b="b"/>
              <a:pathLst>
                <a:path w="1460" h="1401" extrusionOk="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580900" y="2155975"/>
              <a:ext cx="73725" cy="21725"/>
            </a:xfrm>
            <a:custGeom>
              <a:avLst/>
              <a:gdLst/>
              <a:ahLst/>
              <a:cxnLst/>
              <a:rect l="l" t="t" r="r" b="b"/>
              <a:pathLst>
                <a:path w="2949" h="869" extrusionOk="0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4773900" y="2162875"/>
              <a:ext cx="37275" cy="35050"/>
            </a:xfrm>
            <a:custGeom>
              <a:avLst/>
              <a:gdLst/>
              <a:ahLst/>
              <a:cxnLst/>
              <a:rect l="l" t="t" r="r" b="b"/>
              <a:pathLst>
                <a:path w="1491" h="1402" extrusionOk="0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4767825" y="2143750"/>
              <a:ext cx="74500" cy="23300"/>
            </a:xfrm>
            <a:custGeom>
              <a:avLst/>
              <a:gdLst/>
              <a:ahLst/>
              <a:cxnLst/>
              <a:rect l="l" t="t" r="r" b="b"/>
              <a:pathLst>
                <a:path w="2980" h="932" extrusionOk="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660675" y="2155325"/>
              <a:ext cx="51700" cy="165900"/>
            </a:xfrm>
            <a:custGeom>
              <a:avLst/>
              <a:gdLst/>
              <a:ahLst/>
              <a:cxnLst/>
              <a:rect l="l" t="t" r="r" b="b"/>
              <a:pathLst>
                <a:path w="2068" h="6636" extrusionOk="0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756425" y="2089975"/>
              <a:ext cx="91225" cy="22325"/>
            </a:xfrm>
            <a:custGeom>
              <a:avLst/>
              <a:gdLst/>
              <a:ahLst/>
              <a:cxnLst/>
              <a:rect l="l" t="t" r="r" b="b"/>
              <a:pathLst>
                <a:path w="3649" h="893" extrusionOk="0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4577100" y="2101025"/>
              <a:ext cx="69175" cy="25175"/>
            </a:xfrm>
            <a:custGeom>
              <a:avLst/>
              <a:gdLst/>
              <a:ahLst/>
              <a:cxnLst/>
              <a:rect l="l" t="t" r="r" b="b"/>
              <a:pathLst>
                <a:path w="2767" h="1007" extrusionOk="0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127950" y="2980575"/>
              <a:ext cx="1943825" cy="1305525"/>
            </a:xfrm>
            <a:custGeom>
              <a:avLst/>
              <a:gdLst/>
              <a:ahLst/>
              <a:cxnLst/>
              <a:rect l="l" t="t" r="r" b="b"/>
              <a:pathLst>
                <a:path w="77753" h="52221" extrusionOk="0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208500" y="3029975"/>
              <a:ext cx="1800200" cy="1166450"/>
            </a:xfrm>
            <a:custGeom>
              <a:avLst/>
              <a:gdLst/>
              <a:ahLst/>
              <a:cxnLst/>
              <a:rect l="l" t="t" r="r" b="b"/>
              <a:pathLst>
                <a:path w="72008" h="46658" extrusionOk="0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643150" y="4196400"/>
              <a:ext cx="1941550" cy="89700"/>
            </a:xfrm>
            <a:custGeom>
              <a:avLst/>
              <a:gdLst/>
              <a:ahLst/>
              <a:cxnLst/>
              <a:rect l="l" t="t" r="r" b="b"/>
              <a:pathLst>
                <a:path w="77662" h="3588" extrusionOk="0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874950" y="2636200"/>
              <a:ext cx="1036500" cy="1161925"/>
            </a:xfrm>
            <a:custGeom>
              <a:avLst/>
              <a:gdLst/>
              <a:ahLst/>
              <a:cxnLst/>
              <a:rect l="l" t="t" r="r" b="b"/>
              <a:pathLst>
                <a:path w="41460" h="46477" extrusionOk="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754125" y="2833150"/>
              <a:ext cx="73750" cy="138475"/>
            </a:xfrm>
            <a:custGeom>
              <a:avLst/>
              <a:gdLst/>
              <a:ahLst/>
              <a:cxnLst/>
              <a:rect l="l" t="t" r="r" b="b"/>
              <a:pathLst>
                <a:path w="2950" h="5539" extrusionOk="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789850" y="2873425"/>
              <a:ext cx="74500" cy="121625"/>
            </a:xfrm>
            <a:custGeom>
              <a:avLst/>
              <a:gdLst/>
              <a:ahLst/>
              <a:cxnLst/>
              <a:rect l="l" t="t" r="r" b="b"/>
              <a:pathLst>
                <a:path w="2980" h="4865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830875" y="2918275"/>
              <a:ext cx="53225" cy="98425"/>
            </a:xfrm>
            <a:custGeom>
              <a:avLst/>
              <a:gdLst/>
              <a:ahLst/>
              <a:cxnLst/>
              <a:rect l="l" t="t" r="r" b="b"/>
              <a:pathLst>
                <a:path w="2129" h="3937" extrusionOk="0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705500" y="2925100"/>
              <a:ext cx="60050" cy="110975"/>
            </a:xfrm>
            <a:custGeom>
              <a:avLst/>
              <a:gdLst/>
              <a:ahLst/>
              <a:cxnLst/>
              <a:rect l="l" t="t" r="r" b="b"/>
              <a:pathLst>
                <a:path w="2402" h="4439" extrusionOk="0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767775" y="3706275"/>
              <a:ext cx="940025" cy="486350"/>
            </a:xfrm>
            <a:custGeom>
              <a:avLst/>
              <a:gdLst/>
              <a:ahLst/>
              <a:cxnLst/>
              <a:rect l="l" t="t" r="r" b="b"/>
              <a:pathLst>
                <a:path w="37601" h="19454" extrusionOk="0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910625" y="3872650"/>
              <a:ext cx="295625" cy="91050"/>
            </a:xfrm>
            <a:custGeom>
              <a:avLst/>
              <a:gdLst/>
              <a:ahLst/>
              <a:cxnLst/>
              <a:rect l="l" t="t" r="r" b="b"/>
              <a:pathLst>
                <a:path w="11825" h="3642" extrusionOk="0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458525" y="3960825"/>
              <a:ext cx="82075" cy="213575"/>
            </a:xfrm>
            <a:custGeom>
              <a:avLst/>
              <a:gdLst/>
              <a:ahLst/>
              <a:cxnLst/>
              <a:rect l="l" t="t" r="r" b="b"/>
              <a:pathLst>
                <a:path w="3283" h="8543" extrusionOk="0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2444075" y="3952475"/>
              <a:ext cx="47150" cy="44125"/>
            </a:xfrm>
            <a:custGeom>
              <a:avLst/>
              <a:gdLst/>
              <a:ahLst/>
              <a:cxnLst/>
              <a:rect l="l" t="t" r="r" b="b"/>
              <a:pathLst>
                <a:path w="1886" h="1765" extrusionOk="0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982825" y="2649775"/>
              <a:ext cx="1120100" cy="1387825"/>
            </a:xfrm>
            <a:custGeom>
              <a:avLst/>
              <a:gdLst/>
              <a:ahLst/>
              <a:cxnLst/>
              <a:rect l="l" t="t" r="r" b="b"/>
              <a:pathLst>
                <a:path w="44804" h="55513" extrusionOk="0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091500" y="3470625"/>
              <a:ext cx="715075" cy="484150"/>
            </a:xfrm>
            <a:custGeom>
              <a:avLst/>
              <a:gdLst/>
              <a:ahLst/>
              <a:cxnLst/>
              <a:rect l="l" t="t" r="r" b="b"/>
              <a:pathLst>
                <a:path w="28603" h="19366" extrusionOk="0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92875" y="3005075"/>
              <a:ext cx="247750" cy="237700"/>
            </a:xfrm>
            <a:custGeom>
              <a:avLst/>
              <a:gdLst/>
              <a:ahLst/>
              <a:cxnLst/>
              <a:rect l="l" t="t" r="r" b="b"/>
              <a:pathLst>
                <a:path w="9910" h="9508" extrusionOk="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422800" y="3112050"/>
              <a:ext cx="1365550" cy="730950"/>
            </a:xfrm>
            <a:custGeom>
              <a:avLst/>
              <a:gdLst/>
              <a:ahLst/>
              <a:cxnLst/>
              <a:rect l="l" t="t" r="r" b="b"/>
              <a:pathLst>
                <a:path w="54622" h="29238" extrusionOk="0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580125" y="3755825"/>
              <a:ext cx="145925" cy="31200"/>
            </a:xfrm>
            <a:custGeom>
              <a:avLst/>
              <a:gdLst/>
              <a:ahLst/>
              <a:cxnLst/>
              <a:rect l="l" t="t" r="r" b="b"/>
              <a:pathLst>
                <a:path w="5837" h="1248" extrusionOk="0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584675" y="3714725"/>
              <a:ext cx="154275" cy="42150"/>
            </a:xfrm>
            <a:custGeom>
              <a:avLst/>
              <a:gdLst/>
              <a:ahLst/>
              <a:cxnLst/>
              <a:rect l="l" t="t" r="r" b="b"/>
              <a:pathLst>
                <a:path w="6171" h="1686" extrusionOk="0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3590750" y="3671650"/>
              <a:ext cx="144425" cy="41925"/>
            </a:xfrm>
            <a:custGeom>
              <a:avLst/>
              <a:gdLst/>
              <a:ahLst/>
              <a:cxnLst/>
              <a:rect l="l" t="t" r="r" b="b"/>
              <a:pathLst>
                <a:path w="5777" h="1677" extrusionOk="0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926600" y="3502625"/>
              <a:ext cx="611750" cy="69350"/>
            </a:xfrm>
            <a:custGeom>
              <a:avLst/>
              <a:gdLst/>
              <a:ahLst/>
              <a:cxnLst/>
              <a:rect l="l" t="t" r="r" b="b"/>
              <a:pathLst>
                <a:path w="24470" h="2774" extrusionOk="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9375" y="2966900"/>
              <a:ext cx="389075" cy="203825"/>
            </a:xfrm>
            <a:custGeom>
              <a:avLst/>
              <a:gdLst/>
              <a:ahLst/>
              <a:cxnLst/>
              <a:rect l="l" t="t" r="r" b="b"/>
              <a:pathLst>
                <a:path w="15563" h="8153" extrusionOk="0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88750" y="1993425"/>
              <a:ext cx="401250" cy="464525"/>
            </a:xfrm>
            <a:custGeom>
              <a:avLst/>
              <a:gdLst/>
              <a:ahLst/>
              <a:cxnLst/>
              <a:rect l="l" t="t" r="r" b="b"/>
              <a:pathLst>
                <a:path w="16050" h="18581" extrusionOk="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203200" y="2037200"/>
              <a:ext cx="377675" cy="240600"/>
            </a:xfrm>
            <a:custGeom>
              <a:avLst/>
              <a:gdLst/>
              <a:ahLst/>
              <a:cxnLst/>
              <a:rect l="l" t="t" r="r" b="b"/>
              <a:pathLst>
                <a:path w="15107" h="9624" extrusionOk="0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441050" y="2091500"/>
              <a:ext cx="139075" cy="351850"/>
            </a:xfrm>
            <a:custGeom>
              <a:avLst/>
              <a:gdLst/>
              <a:ahLst/>
              <a:cxnLst/>
              <a:rect l="l" t="t" r="r" b="b"/>
              <a:pathLst>
                <a:path w="5563" h="14074" extrusionOk="0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5150" y="1919900"/>
              <a:ext cx="617050" cy="600525"/>
            </a:xfrm>
            <a:custGeom>
              <a:avLst/>
              <a:gdLst/>
              <a:ahLst/>
              <a:cxnLst/>
              <a:rect l="l" t="t" r="r" b="b"/>
              <a:pathLst>
                <a:path w="24682" h="24021" extrusionOk="0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641650" y="2036650"/>
              <a:ext cx="454450" cy="804125"/>
            </a:xfrm>
            <a:custGeom>
              <a:avLst/>
              <a:gdLst/>
              <a:ahLst/>
              <a:cxnLst/>
              <a:rect l="l" t="t" r="r" b="b"/>
              <a:pathLst>
                <a:path w="18178" h="32165" extrusionOk="0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027675" y="2235700"/>
              <a:ext cx="34975" cy="33700"/>
            </a:xfrm>
            <a:custGeom>
              <a:avLst/>
              <a:gdLst/>
              <a:ahLst/>
              <a:cxnLst/>
              <a:rect l="l" t="t" r="r" b="b"/>
              <a:pathLst>
                <a:path w="1399" h="1348" extrusionOk="0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990450" y="22131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836175" y="2240400"/>
              <a:ext cx="35750" cy="34325"/>
            </a:xfrm>
            <a:custGeom>
              <a:avLst/>
              <a:gdLst/>
              <a:ahLst/>
              <a:cxnLst/>
              <a:rect l="l" t="t" r="r" b="b"/>
              <a:pathLst>
                <a:path w="1430" h="1373" extrusionOk="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802750" y="22169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933450" y="2217650"/>
              <a:ext cx="60050" cy="159975"/>
            </a:xfrm>
            <a:custGeom>
              <a:avLst/>
              <a:gdLst/>
              <a:ahLst/>
              <a:cxnLst/>
              <a:rect l="l" t="t" r="r" b="b"/>
              <a:pathLst>
                <a:path w="2402" h="6399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72350" y="2552750"/>
              <a:ext cx="184675" cy="83300"/>
            </a:xfrm>
            <a:custGeom>
              <a:avLst/>
              <a:gdLst/>
              <a:ahLst/>
              <a:cxnLst/>
              <a:rect l="l" t="t" r="r" b="b"/>
              <a:pathLst>
                <a:path w="7387" h="3332" extrusionOk="0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77225" y="2409625"/>
              <a:ext cx="60800" cy="42225"/>
            </a:xfrm>
            <a:custGeom>
              <a:avLst/>
              <a:gdLst/>
              <a:ahLst/>
              <a:cxnLst/>
              <a:rect l="l" t="t" r="r" b="b"/>
              <a:pathLst>
                <a:path w="2432" h="1689" extrusionOk="0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84050" y="2389375"/>
              <a:ext cx="64625" cy="54750"/>
            </a:xfrm>
            <a:custGeom>
              <a:avLst/>
              <a:gdLst/>
              <a:ahLst/>
              <a:cxnLst/>
              <a:rect l="l" t="t" r="r" b="b"/>
              <a:pathLst>
                <a:path w="2585" h="2190" extrusionOk="0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795150" y="2187425"/>
              <a:ext cx="88925" cy="25800"/>
            </a:xfrm>
            <a:custGeom>
              <a:avLst/>
              <a:gdLst/>
              <a:ahLst/>
              <a:cxnLst/>
              <a:rect l="l" t="t" r="r" b="b"/>
              <a:pathLst>
                <a:path w="3557" h="1032" extrusionOk="0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989675" y="2156850"/>
              <a:ext cx="66900" cy="21475"/>
            </a:xfrm>
            <a:custGeom>
              <a:avLst/>
              <a:gdLst/>
              <a:ahLst/>
              <a:cxnLst/>
              <a:rect l="l" t="t" r="r" b="b"/>
              <a:pathLst>
                <a:path w="2676" h="859" extrusionOk="0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586175" y="1979900"/>
              <a:ext cx="527400" cy="469550"/>
            </a:xfrm>
            <a:custGeom>
              <a:avLst/>
              <a:gdLst/>
              <a:ahLst/>
              <a:cxnLst/>
              <a:rect l="l" t="t" r="r" b="b"/>
              <a:pathLst>
                <a:path w="21096" h="18782" extrusionOk="0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564900" y="2019225"/>
              <a:ext cx="414925" cy="104550"/>
            </a:xfrm>
            <a:custGeom>
              <a:avLst/>
              <a:gdLst/>
              <a:ahLst/>
              <a:cxnLst/>
              <a:rect l="l" t="t" r="r" b="b"/>
              <a:pathLst>
                <a:path w="16597" h="4182" extrusionOk="0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603650" y="1997275"/>
              <a:ext cx="376950" cy="53275"/>
            </a:xfrm>
            <a:custGeom>
              <a:avLst/>
              <a:gdLst/>
              <a:ahLst/>
              <a:cxnLst/>
              <a:rect l="l" t="t" r="r" b="b"/>
              <a:pathLst>
                <a:path w="15078" h="2131" extrusionOk="0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79800" y="1966000"/>
              <a:ext cx="49425" cy="56375"/>
            </a:xfrm>
            <a:custGeom>
              <a:avLst/>
              <a:gdLst/>
              <a:ahLst/>
              <a:cxnLst/>
              <a:rect l="l" t="t" r="r" b="b"/>
              <a:pathLst>
                <a:path w="1977" h="2255" extrusionOk="0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2246500" y="1964600"/>
              <a:ext cx="330575" cy="224650"/>
            </a:xfrm>
            <a:custGeom>
              <a:avLst/>
              <a:gdLst/>
              <a:ahLst/>
              <a:cxnLst/>
              <a:rect l="l" t="t" r="r" b="b"/>
              <a:pathLst>
                <a:path w="13223" h="8986" extrusionOk="0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2677375" y="2032225"/>
              <a:ext cx="308525" cy="147450"/>
            </a:xfrm>
            <a:custGeom>
              <a:avLst/>
              <a:gdLst/>
              <a:ahLst/>
              <a:cxnLst/>
              <a:rect l="l" t="t" r="r" b="b"/>
              <a:pathLst>
                <a:path w="12341" h="5898" extrusionOk="0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2481325" y="2439525"/>
              <a:ext cx="150475" cy="107175"/>
            </a:xfrm>
            <a:custGeom>
              <a:avLst/>
              <a:gdLst/>
              <a:ahLst/>
              <a:cxnLst/>
              <a:rect l="l" t="t" r="r" b="b"/>
              <a:pathLst>
                <a:path w="6019" h="4287" extrusionOk="0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733575" y="4194125"/>
              <a:ext cx="1540325" cy="4575"/>
            </a:xfrm>
            <a:custGeom>
              <a:avLst/>
              <a:gdLst/>
              <a:ahLst/>
              <a:cxnLst/>
              <a:rect l="l" t="t" r="r" b="b"/>
              <a:pathLst>
                <a:path w="61613" h="183" extrusionOk="0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200125" y="3645475"/>
              <a:ext cx="185450" cy="340450"/>
            </a:xfrm>
            <a:custGeom>
              <a:avLst/>
              <a:gdLst/>
              <a:ahLst/>
              <a:cxnLst/>
              <a:rect l="l" t="t" r="r" b="b"/>
              <a:pathLst>
                <a:path w="7418" h="13618" extrusionOk="0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17475" y="3901900"/>
              <a:ext cx="180100" cy="169150"/>
            </a:xfrm>
            <a:custGeom>
              <a:avLst/>
              <a:gdLst/>
              <a:ahLst/>
              <a:cxnLst/>
              <a:rect l="l" t="t" r="r" b="b"/>
              <a:pathLst>
                <a:path w="7204" h="6766" extrusionOk="0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412150" y="3973750"/>
              <a:ext cx="102600" cy="304750"/>
            </a:xfrm>
            <a:custGeom>
              <a:avLst/>
              <a:gdLst/>
              <a:ahLst/>
              <a:cxnLst/>
              <a:rect l="l" t="t" r="r" b="b"/>
              <a:pathLst>
                <a:path w="4104" h="12190" extrusionOk="0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269275" y="3741975"/>
              <a:ext cx="155825" cy="546400"/>
            </a:xfrm>
            <a:custGeom>
              <a:avLst/>
              <a:gdLst/>
              <a:ahLst/>
              <a:cxnLst/>
              <a:rect l="l" t="t" r="r" b="b"/>
              <a:pathLst>
                <a:path w="6233" h="21856" extrusionOk="0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110475" y="3995175"/>
              <a:ext cx="246225" cy="152050"/>
            </a:xfrm>
            <a:custGeom>
              <a:avLst/>
              <a:gdLst/>
              <a:ahLst/>
              <a:cxnLst/>
              <a:rect l="l" t="t" r="r" b="b"/>
              <a:pathLst>
                <a:path w="9849" h="6082" extrusionOk="0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200125" y="4052775"/>
              <a:ext cx="218125" cy="204450"/>
            </a:xfrm>
            <a:custGeom>
              <a:avLst/>
              <a:gdLst/>
              <a:ahLst/>
              <a:cxnLst/>
              <a:rect l="l" t="t" r="r" b="b"/>
              <a:pathLst>
                <a:path w="8725" h="8178" extrusionOk="0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6" descr="Sharing Is Caring Restaurant">
            <a:extLst>
              <a:ext uri="{FF2B5EF4-FFF2-40B4-BE49-F238E27FC236}">
                <a16:creationId xmlns:a16="http://schemas.microsoft.com/office/drawing/2014/main" id="{4A56ACBD-7D23-8618-F0FC-00EC20345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35269" r="15875" b="31183"/>
          <a:stretch/>
        </p:blipFill>
        <p:spPr bwMode="auto">
          <a:xfrm>
            <a:off x="776292" y="2221485"/>
            <a:ext cx="3414960" cy="17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C10BDC-F088-BBE3-9309-50525D3E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72" y="768824"/>
            <a:ext cx="85206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Perpetua Titling MT" panose="02020502060505020804" pitchFamily="18" charset="0"/>
              </a:rPr>
              <a:t>Share the workshop link</a:t>
            </a:r>
            <a:br>
              <a:rPr lang="en-US" sz="2800" b="1" dirty="0">
                <a:solidFill>
                  <a:srgbClr val="FF0000"/>
                </a:solidFill>
                <a:latin typeface="Perpetua Titling MT" panose="02020502060505020804" pitchFamily="18" charset="0"/>
              </a:rPr>
            </a:br>
            <a:endParaRPr lang="en-IN" dirty="0"/>
          </a:p>
        </p:txBody>
      </p:sp>
      <p:pic>
        <p:nvPicPr>
          <p:cNvPr id="9" name="Picture 8" descr="Premium Vector | Illustration of web">
            <a:extLst>
              <a:ext uri="{FF2B5EF4-FFF2-40B4-BE49-F238E27FC236}">
                <a16:creationId xmlns:a16="http://schemas.microsoft.com/office/drawing/2014/main" id="{6BD1C70D-2864-2F3C-99E1-D9FB1121D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8343" r="9435" b="9725"/>
          <a:stretch/>
        </p:blipFill>
        <p:spPr bwMode="auto">
          <a:xfrm>
            <a:off x="7228576" y="622289"/>
            <a:ext cx="862781" cy="8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2" name="Google Shape;2017;p61">
            <a:extLst>
              <a:ext uri="{FF2B5EF4-FFF2-40B4-BE49-F238E27FC236}">
                <a16:creationId xmlns:a16="http://schemas.microsoft.com/office/drawing/2014/main" id="{A16DA292-C0F8-A974-E444-316F0DD66E05}"/>
              </a:ext>
            </a:extLst>
          </p:cNvPr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2018;p61">
            <a:extLst>
              <a:ext uri="{FF2B5EF4-FFF2-40B4-BE49-F238E27FC236}">
                <a16:creationId xmlns:a16="http://schemas.microsoft.com/office/drawing/2014/main" id="{9D68D3FF-AE84-A504-4D86-33B8AAB6B79E}"/>
              </a:ext>
            </a:extLst>
          </p:cNvPr>
          <p:cNvSpPr/>
          <p:nvPr/>
        </p:nvSpPr>
        <p:spPr>
          <a:xfrm>
            <a:off x="367844" y="768824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2018;p61">
            <a:extLst>
              <a:ext uri="{FF2B5EF4-FFF2-40B4-BE49-F238E27FC236}">
                <a16:creationId xmlns:a16="http://schemas.microsoft.com/office/drawing/2014/main" id="{9EC83A57-5747-D14A-4916-733A8ED2017C}"/>
              </a:ext>
            </a:extLst>
          </p:cNvPr>
          <p:cNvSpPr/>
          <p:nvPr/>
        </p:nvSpPr>
        <p:spPr>
          <a:xfrm>
            <a:off x="8551108" y="5897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322" y="397073"/>
            <a:ext cx="3994829" cy="572700"/>
          </a:xfrm>
        </p:spPr>
        <p:txBody>
          <a:bodyPr/>
          <a:lstStyle/>
          <a:p>
            <a:r>
              <a:rPr lang="en-US" dirty="0"/>
              <a:t>Google Review</a:t>
            </a:r>
            <a:endParaRPr lang="en-IN" dirty="0"/>
          </a:p>
        </p:txBody>
      </p:sp>
      <p:pic>
        <p:nvPicPr>
          <p:cNvPr id="2054" name="Picture 6" descr="Review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67" y="1537586"/>
            <a:ext cx="3527425" cy="235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2" y="1377840"/>
            <a:ext cx="4063350" cy="303816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81665" y="1814051"/>
            <a:ext cx="1762657" cy="243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0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8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310816" y="775836"/>
            <a:ext cx="493265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Announcement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145686" y="1972167"/>
            <a:ext cx="6128668" cy="1519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Attendance link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shared in between the session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28 Days Attendance required to receive your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 E-CERTIFICATE </a:t>
            </a:r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same mobile number &amp; email id)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957488" y="1174900"/>
            <a:ext cx="3074545" cy="2793700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164025" y="220954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Q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 &amp; </a:t>
            </a: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A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/>
            </a:r>
            <a:b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</a:b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Session?</a:t>
            </a:r>
            <a:endParaRPr dirty="0">
              <a:solidFill>
                <a:schemeClr val="accent3"/>
              </a:solidFill>
              <a:latin typeface="Roboto Slab SemiBold" pitchFamily="2" charset="0"/>
              <a:ea typeface="Roboto Slab SemiBold" pitchFamily="2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04;p76">
            <a:extLst>
              <a:ext uri="{FF2B5EF4-FFF2-40B4-BE49-F238E27FC236}">
                <a16:creationId xmlns:a16="http://schemas.microsoft.com/office/drawing/2014/main" id="{AD818B0B-D29F-B7B9-4121-D6B529805D18}"/>
              </a:ext>
            </a:extLst>
          </p:cNvPr>
          <p:cNvGrpSpPr/>
          <p:nvPr/>
        </p:nvGrpSpPr>
        <p:grpSpPr>
          <a:xfrm>
            <a:off x="348975" y="1865603"/>
            <a:ext cx="2990217" cy="3264412"/>
            <a:chOff x="1810625" y="571675"/>
            <a:chExt cx="4012050" cy="4298100"/>
          </a:xfrm>
        </p:grpSpPr>
        <p:sp>
          <p:nvSpPr>
            <p:cNvPr id="3" name="Google Shape;2905;p76">
              <a:extLst>
                <a:ext uri="{FF2B5EF4-FFF2-40B4-BE49-F238E27FC236}">
                  <a16:creationId xmlns:a16="http://schemas.microsoft.com/office/drawing/2014/main" id="{0B44EBDE-0403-ED96-62FF-858128152D95}"/>
                </a:ext>
              </a:extLst>
            </p:cNvPr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6">
              <a:extLst>
                <a:ext uri="{FF2B5EF4-FFF2-40B4-BE49-F238E27FC236}">
                  <a16:creationId xmlns:a16="http://schemas.microsoft.com/office/drawing/2014/main" id="{BDE0F909-3F77-BBC3-484D-F7FDC350DD34}"/>
                </a:ext>
              </a:extLst>
            </p:cNvPr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6">
              <a:extLst>
                <a:ext uri="{FF2B5EF4-FFF2-40B4-BE49-F238E27FC236}">
                  <a16:creationId xmlns:a16="http://schemas.microsoft.com/office/drawing/2014/main" id="{160403AA-2BB7-338C-8983-F08D165C0709}"/>
                </a:ext>
              </a:extLst>
            </p:cNvPr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6">
              <a:extLst>
                <a:ext uri="{FF2B5EF4-FFF2-40B4-BE49-F238E27FC236}">
                  <a16:creationId xmlns:a16="http://schemas.microsoft.com/office/drawing/2014/main" id="{06652319-90DD-1CE6-D32D-BB7A2441F6C3}"/>
                </a:ext>
              </a:extLst>
            </p:cNvPr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6">
              <a:extLst>
                <a:ext uri="{FF2B5EF4-FFF2-40B4-BE49-F238E27FC236}">
                  <a16:creationId xmlns:a16="http://schemas.microsoft.com/office/drawing/2014/main" id="{AF471861-D52F-5C49-A7F9-11C716158B68}"/>
                </a:ext>
              </a:extLst>
            </p:cNvPr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6">
              <a:extLst>
                <a:ext uri="{FF2B5EF4-FFF2-40B4-BE49-F238E27FC236}">
                  <a16:creationId xmlns:a16="http://schemas.microsoft.com/office/drawing/2014/main" id="{42498748-4580-19C0-2EF9-95F0BDF87EFD}"/>
                </a:ext>
              </a:extLst>
            </p:cNvPr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6">
              <a:extLst>
                <a:ext uri="{FF2B5EF4-FFF2-40B4-BE49-F238E27FC236}">
                  <a16:creationId xmlns:a16="http://schemas.microsoft.com/office/drawing/2014/main" id="{8CE8EEA3-A7C2-270E-2FC5-BB8ED061CFFF}"/>
                </a:ext>
              </a:extLst>
            </p:cNvPr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6">
              <a:extLst>
                <a:ext uri="{FF2B5EF4-FFF2-40B4-BE49-F238E27FC236}">
                  <a16:creationId xmlns:a16="http://schemas.microsoft.com/office/drawing/2014/main" id="{7F14B86A-3581-8B2E-917A-303321E74CEC}"/>
                </a:ext>
              </a:extLst>
            </p:cNvPr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6">
              <a:extLst>
                <a:ext uri="{FF2B5EF4-FFF2-40B4-BE49-F238E27FC236}">
                  <a16:creationId xmlns:a16="http://schemas.microsoft.com/office/drawing/2014/main" id="{AFF818DC-415B-C63C-E1F6-14D0DE163BA0}"/>
                </a:ext>
              </a:extLst>
            </p:cNvPr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6">
              <a:extLst>
                <a:ext uri="{FF2B5EF4-FFF2-40B4-BE49-F238E27FC236}">
                  <a16:creationId xmlns:a16="http://schemas.microsoft.com/office/drawing/2014/main" id="{55316C70-85B9-50A9-A411-B1EC7B615983}"/>
                </a:ext>
              </a:extLst>
            </p:cNvPr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6">
              <a:extLst>
                <a:ext uri="{FF2B5EF4-FFF2-40B4-BE49-F238E27FC236}">
                  <a16:creationId xmlns:a16="http://schemas.microsoft.com/office/drawing/2014/main" id="{DDA1093D-D128-50A8-56E6-9A8521A98E8B}"/>
                </a:ext>
              </a:extLst>
            </p:cNvPr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6">
              <a:extLst>
                <a:ext uri="{FF2B5EF4-FFF2-40B4-BE49-F238E27FC236}">
                  <a16:creationId xmlns:a16="http://schemas.microsoft.com/office/drawing/2014/main" id="{8E195C8D-97D5-BCF1-6F17-0B918A5BFE28}"/>
                </a:ext>
              </a:extLst>
            </p:cNvPr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6">
              <a:extLst>
                <a:ext uri="{FF2B5EF4-FFF2-40B4-BE49-F238E27FC236}">
                  <a16:creationId xmlns:a16="http://schemas.microsoft.com/office/drawing/2014/main" id="{5EF0DD4A-98F4-5854-5A1D-524955919005}"/>
                </a:ext>
              </a:extLst>
            </p:cNvPr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6">
              <a:extLst>
                <a:ext uri="{FF2B5EF4-FFF2-40B4-BE49-F238E27FC236}">
                  <a16:creationId xmlns:a16="http://schemas.microsoft.com/office/drawing/2014/main" id="{B71D5463-81DC-E1B6-6F24-B122CB6F7038}"/>
                </a:ext>
              </a:extLst>
            </p:cNvPr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6">
              <a:extLst>
                <a:ext uri="{FF2B5EF4-FFF2-40B4-BE49-F238E27FC236}">
                  <a16:creationId xmlns:a16="http://schemas.microsoft.com/office/drawing/2014/main" id="{C4A24568-626C-791E-2EEF-815014E47D62}"/>
                </a:ext>
              </a:extLst>
            </p:cNvPr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6">
              <a:extLst>
                <a:ext uri="{FF2B5EF4-FFF2-40B4-BE49-F238E27FC236}">
                  <a16:creationId xmlns:a16="http://schemas.microsoft.com/office/drawing/2014/main" id="{9AD90F5E-1FCC-4AA8-9FFB-95E9B6EE78F6}"/>
                </a:ext>
              </a:extLst>
            </p:cNvPr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6">
              <a:extLst>
                <a:ext uri="{FF2B5EF4-FFF2-40B4-BE49-F238E27FC236}">
                  <a16:creationId xmlns:a16="http://schemas.microsoft.com/office/drawing/2014/main" id="{342AB0E0-0D6D-8DA9-FA90-A9151E2AA7AE}"/>
                </a:ext>
              </a:extLst>
            </p:cNvPr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6">
              <a:extLst>
                <a:ext uri="{FF2B5EF4-FFF2-40B4-BE49-F238E27FC236}">
                  <a16:creationId xmlns:a16="http://schemas.microsoft.com/office/drawing/2014/main" id="{F73455FF-B6DE-87C2-C10C-898499097982}"/>
                </a:ext>
              </a:extLst>
            </p:cNvPr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6">
              <a:extLst>
                <a:ext uri="{FF2B5EF4-FFF2-40B4-BE49-F238E27FC236}">
                  <a16:creationId xmlns:a16="http://schemas.microsoft.com/office/drawing/2014/main" id="{FBD16E7F-677A-FF4F-F7BE-B8D7EB02E4C5}"/>
                </a:ext>
              </a:extLst>
            </p:cNvPr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6">
              <a:extLst>
                <a:ext uri="{FF2B5EF4-FFF2-40B4-BE49-F238E27FC236}">
                  <a16:creationId xmlns:a16="http://schemas.microsoft.com/office/drawing/2014/main" id="{4A5AA42D-B492-CEDF-9271-5DA7C877C12C}"/>
                </a:ext>
              </a:extLst>
            </p:cNvPr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6">
              <a:extLst>
                <a:ext uri="{FF2B5EF4-FFF2-40B4-BE49-F238E27FC236}">
                  <a16:creationId xmlns:a16="http://schemas.microsoft.com/office/drawing/2014/main" id="{4AF73801-3E60-6942-5EFE-F12EA75109CE}"/>
                </a:ext>
              </a:extLst>
            </p:cNvPr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6">
              <a:extLst>
                <a:ext uri="{FF2B5EF4-FFF2-40B4-BE49-F238E27FC236}">
                  <a16:creationId xmlns:a16="http://schemas.microsoft.com/office/drawing/2014/main" id="{EB149E90-A5B8-3262-0F48-B74B9BF37602}"/>
                </a:ext>
              </a:extLst>
            </p:cNvPr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6">
              <a:extLst>
                <a:ext uri="{FF2B5EF4-FFF2-40B4-BE49-F238E27FC236}">
                  <a16:creationId xmlns:a16="http://schemas.microsoft.com/office/drawing/2014/main" id="{C4E4CB79-820A-5F8A-09E7-A2190D779995}"/>
                </a:ext>
              </a:extLst>
            </p:cNvPr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6">
              <a:extLst>
                <a:ext uri="{FF2B5EF4-FFF2-40B4-BE49-F238E27FC236}">
                  <a16:creationId xmlns:a16="http://schemas.microsoft.com/office/drawing/2014/main" id="{631426AA-85CF-F29A-49BB-AE270D4E0E59}"/>
                </a:ext>
              </a:extLst>
            </p:cNvPr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9;p76">
              <a:extLst>
                <a:ext uri="{FF2B5EF4-FFF2-40B4-BE49-F238E27FC236}">
                  <a16:creationId xmlns:a16="http://schemas.microsoft.com/office/drawing/2014/main" id="{1CA3EF04-C598-3801-D837-251E517862D9}"/>
                </a:ext>
              </a:extLst>
            </p:cNvPr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0;p76">
              <a:extLst>
                <a:ext uri="{FF2B5EF4-FFF2-40B4-BE49-F238E27FC236}">
                  <a16:creationId xmlns:a16="http://schemas.microsoft.com/office/drawing/2014/main" id="{E92F73A9-0D19-50F8-11AE-F494A6907EE4}"/>
                </a:ext>
              </a:extLst>
            </p:cNvPr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31;p76">
              <a:extLst>
                <a:ext uri="{FF2B5EF4-FFF2-40B4-BE49-F238E27FC236}">
                  <a16:creationId xmlns:a16="http://schemas.microsoft.com/office/drawing/2014/main" id="{3AF37A8E-77DF-88DB-40F9-C68C585D28A0}"/>
                </a:ext>
              </a:extLst>
            </p:cNvPr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2;p76">
              <a:extLst>
                <a:ext uri="{FF2B5EF4-FFF2-40B4-BE49-F238E27FC236}">
                  <a16:creationId xmlns:a16="http://schemas.microsoft.com/office/drawing/2014/main" id="{D265C3E7-B4CC-BEF5-89A8-1FA539B6454E}"/>
                </a:ext>
              </a:extLst>
            </p:cNvPr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33;p76">
              <a:extLst>
                <a:ext uri="{FF2B5EF4-FFF2-40B4-BE49-F238E27FC236}">
                  <a16:creationId xmlns:a16="http://schemas.microsoft.com/office/drawing/2014/main" id="{38B7AB39-A05A-7615-8106-C0E79ABF304A}"/>
                </a:ext>
              </a:extLst>
            </p:cNvPr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34;p76">
              <a:extLst>
                <a:ext uri="{FF2B5EF4-FFF2-40B4-BE49-F238E27FC236}">
                  <a16:creationId xmlns:a16="http://schemas.microsoft.com/office/drawing/2014/main" id="{BA1D6408-B9E9-5E6D-D228-AF5B553FE649}"/>
                </a:ext>
              </a:extLst>
            </p:cNvPr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35;p76">
              <a:extLst>
                <a:ext uri="{FF2B5EF4-FFF2-40B4-BE49-F238E27FC236}">
                  <a16:creationId xmlns:a16="http://schemas.microsoft.com/office/drawing/2014/main" id="{77461624-D9F5-4D31-668D-12B69F7FFDBD}"/>
                </a:ext>
              </a:extLst>
            </p:cNvPr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36;p76">
              <a:extLst>
                <a:ext uri="{FF2B5EF4-FFF2-40B4-BE49-F238E27FC236}">
                  <a16:creationId xmlns:a16="http://schemas.microsoft.com/office/drawing/2014/main" id="{A8BC6ED7-6CA4-0CA0-E2B0-F6AFCF85657B}"/>
                </a:ext>
              </a:extLst>
            </p:cNvPr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7;p76">
              <a:extLst>
                <a:ext uri="{FF2B5EF4-FFF2-40B4-BE49-F238E27FC236}">
                  <a16:creationId xmlns:a16="http://schemas.microsoft.com/office/drawing/2014/main" id="{5974B097-5276-3717-7DEB-15735EEBA47B}"/>
                </a:ext>
              </a:extLst>
            </p:cNvPr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38;p76">
              <a:extLst>
                <a:ext uri="{FF2B5EF4-FFF2-40B4-BE49-F238E27FC236}">
                  <a16:creationId xmlns:a16="http://schemas.microsoft.com/office/drawing/2014/main" id="{DB1CF7B8-525C-1ED9-1208-2270EBF14A16}"/>
                </a:ext>
              </a:extLst>
            </p:cNvPr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39;p76">
              <a:extLst>
                <a:ext uri="{FF2B5EF4-FFF2-40B4-BE49-F238E27FC236}">
                  <a16:creationId xmlns:a16="http://schemas.microsoft.com/office/drawing/2014/main" id="{BF79142B-E938-0E56-7912-5964F6347AE8}"/>
                </a:ext>
              </a:extLst>
            </p:cNvPr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40;p76">
              <a:extLst>
                <a:ext uri="{FF2B5EF4-FFF2-40B4-BE49-F238E27FC236}">
                  <a16:creationId xmlns:a16="http://schemas.microsoft.com/office/drawing/2014/main" id="{15649C8D-EBAA-26DC-2A80-3CB0DB75C263}"/>
                </a:ext>
              </a:extLst>
            </p:cNvPr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1;p76">
              <a:extLst>
                <a:ext uri="{FF2B5EF4-FFF2-40B4-BE49-F238E27FC236}">
                  <a16:creationId xmlns:a16="http://schemas.microsoft.com/office/drawing/2014/main" id="{665D39D4-9B45-99B2-37E3-6B0CBB9EAE76}"/>
                </a:ext>
              </a:extLst>
            </p:cNvPr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2;p76">
              <a:extLst>
                <a:ext uri="{FF2B5EF4-FFF2-40B4-BE49-F238E27FC236}">
                  <a16:creationId xmlns:a16="http://schemas.microsoft.com/office/drawing/2014/main" id="{77DC37C6-0638-A48D-854D-BD97C954D53E}"/>
                </a:ext>
              </a:extLst>
            </p:cNvPr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43;p76">
              <a:extLst>
                <a:ext uri="{FF2B5EF4-FFF2-40B4-BE49-F238E27FC236}">
                  <a16:creationId xmlns:a16="http://schemas.microsoft.com/office/drawing/2014/main" id="{42EB4417-DBBE-756D-4F09-951F2BFA9274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44;p76">
              <a:extLst>
                <a:ext uri="{FF2B5EF4-FFF2-40B4-BE49-F238E27FC236}">
                  <a16:creationId xmlns:a16="http://schemas.microsoft.com/office/drawing/2014/main" id="{16B325F0-5D84-0B4D-C379-519A6E11ECBD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5;p76">
              <a:extLst>
                <a:ext uri="{FF2B5EF4-FFF2-40B4-BE49-F238E27FC236}">
                  <a16:creationId xmlns:a16="http://schemas.microsoft.com/office/drawing/2014/main" id="{7ED55055-005F-6A07-F903-6909B4D04376}"/>
                </a:ext>
              </a:extLst>
            </p:cNvPr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46;p76">
              <a:extLst>
                <a:ext uri="{FF2B5EF4-FFF2-40B4-BE49-F238E27FC236}">
                  <a16:creationId xmlns:a16="http://schemas.microsoft.com/office/drawing/2014/main" id="{BBB278BF-211C-3E91-C8FC-86A3947C9471}"/>
                </a:ext>
              </a:extLst>
            </p:cNvPr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47;p76">
              <a:extLst>
                <a:ext uri="{FF2B5EF4-FFF2-40B4-BE49-F238E27FC236}">
                  <a16:creationId xmlns:a16="http://schemas.microsoft.com/office/drawing/2014/main" id="{B9A22B6A-590A-C4EF-6DCC-BFEC9AE67C64}"/>
                </a:ext>
              </a:extLst>
            </p:cNvPr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48;p76">
              <a:extLst>
                <a:ext uri="{FF2B5EF4-FFF2-40B4-BE49-F238E27FC236}">
                  <a16:creationId xmlns:a16="http://schemas.microsoft.com/office/drawing/2014/main" id="{2D3B23E4-6BB5-A865-11AB-0F61A85ED27F}"/>
                </a:ext>
              </a:extLst>
            </p:cNvPr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49;p76">
              <a:extLst>
                <a:ext uri="{FF2B5EF4-FFF2-40B4-BE49-F238E27FC236}">
                  <a16:creationId xmlns:a16="http://schemas.microsoft.com/office/drawing/2014/main" id="{BD019D13-052C-4F9B-A5E6-C7D8A2439992}"/>
                </a:ext>
              </a:extLst>
            </p:cNvPr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50;p76">
              <a:extLst>
                <a:ext uri="{FF2B5EF4-FFF2-40B4-BE49-F238E27FC236}">
                  <a16:creationId xmlns:a16="http://schemas.microsoft.com/office/drawing/2014/main" id="{520BC576-F677-32EE-4847-D143CF97C17F}"/>
                </a:ext>
              </a:extLst>
            </p:cNvPr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51;p76">
              <a:extLst>
                <a:ext uri="{FF2B5EF4-FFF2-40B4-BE49-F238E27FC236}">
                  <a16:creationId xmlns:a16="http://schemas.microsoft.com/office/drawing/2014/main" id="{9E45DBAD-3EB8-305F-7D06-BF61C44B6D2F}"/>
                </a:ext>
              </a:extLst>
            </p:cNvPr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2;p76">
              <a:extLst>
                <a:ext uri="{FF2B5EF4-FFF2-40B4-BE49-F238E27FC236}">
                  <a16:creationId xmlns:a16="http://schemas.microsoft.com/office/drawing/2014/main" id="{DC2A4089-25F0-C005-5BCB-4CFD92A58643}"/>
                </a:ext>
              </a:extLst>
            </p:cNvPr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53;p76">
              <a:extLst>
                <a:ext uri="{FF2B5EF4-FFF2-40B4-BE49-F238E27FC236}">
                  <a16:creationId xmlns:a16="http://schemas.microsoft.com/office/drawing/2014/main" id="{15F92135-1F94-1867-F4F5-8DFDAAAE3C68}"/>
                </a:ext>
              </a:extLst>
            </p:cNvPr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54;p76">
              <a:extLst>
                <a:ext uri="{FF2B5EF4-FFF2-40B4-BE49-F238E27FC236}">
                  <a16:creationId xmlns:a16="http://schemas.microsoft.com/office/drawing/2014/main" id="{FC58A756-DD83-E3B1-C4F8-D5DE873DAE5F}"/>
                </a:ext>
              </a:extLst>
            </p:cNvPr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55;p76">
              <a:extLst>
                <a:ext uri="{FF2B5EF4-FFF2-40B4-BE49-F238E27FC236}">
                  <a16:creationId xmlns:a16="http://schemas.microsoft.com/office/drawing/2014/main" id="{73EBCD45-550B-A46B-D06C-523890716D4A}"/>
                </a:ext>
              </a:extLst>
            </p:cNvPr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56;p76">
              <a:extLst>
                <a:ext uri="{FF2B5EF4-FFF2-40B4-BE49-F238E27FC236}">
                  <a16:creationId xmlns:a16="http://schemas.microsoft.com/office/drawing/2014/main" id="{E5495E0E-1BA0-7AAF-46BF-F56D81F9657A}"/>
                </a:ext>
              </a:extLst>
            </p:cNvPr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57;p76">
              <a:extLst>
                <a:ext uri="{FF2B5EF4-FFF2-40B4-BE49-F238E27FC236}">
                  <a16:creationId xmlns:a16="http://schemas.microsoft.com/office/drawing/2014/main" id="{1332B98B-9712-9831-C185-51A675A81FE6}"/>
                </a:ext>
              </a:extLst>
            </p:cNvPr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58;p76">
              <a:extLst>
                <a:ext uri="{FF2B5EF4-FFF2-40B4-BE49-F238E27FC236}">
                  <a16:creationId xmlns:a16="http://schemas.microsoft.com/office/drawing/2014/main" id="{32B51858-3E8A-FF56-588E-ED51BFCE5CC9}"/>
                </a:ext>
              </a:extLst>
            </p:cNvPr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59;p76">
              <a:extLst>
                <a:ext uri="{FF2B5EF4-FFF2-40B4-BE49-F238E27FC236}">
                  <a16:creationId xmlns:a16="http://schemas.microsoft.com/office/drawing/2014/main" id="{D92C45AE-C4FC-50E1-474E-A91CF686B9B8}"/>
                </a:ext>
              </a:extLst>
            </p:cNvPr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60;p76">
              <a:extLst>
                <a:ext uri="{FF2B5EF4-FFF2-40B4-BE49-F238E27FC236}">
                  <a16:creationId xmlns:a16="http://schemas.microsoft.com/office/drawing/2014/main" id="{F1A3780C-4981-2DF3-12B2-C44B92F061EB}"/>
                </a:ext>
              </a:extLst>
            </p:cNvPr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61;p76">
              <a:extLst>
                <a:ext uri="{FF2B5EF4-FFF2-40B4-BE49-F238E27FC236}">
                  <a16:creationId xmlns:a16="http://schemas.microsoft.com/office/drawing/2014/main" id="{7FD853D2-1E54-7B14-557B-FF6F089FF897}"/>
                </a:ext>
              </a:extLst>
            </p:cNvPr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2;p76">
              <a:extLst>
                <a:ext uri="{FF2B5EF4-FFF2-40B4-BE49-F238E27FC236}">
                  <a16:creationId xmlns:a16="http://schemas.microsoft.com/office/drawing/2014/main" id="{65388DC4-630A-506C-8132-2C4ABAF9CCAE}"/>
                </a:ext>
              </a:extLst>
            </p:cNvPr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63;p76">
              <a:extLst>
                <a:ext uri="{FF2B5EF4-FFF2-40B4-BE49-F238E27FC236}">
                  <a16:creationId xmlns:a16="http://schemas.microsoft.com/office/drawing/2014/main" id="{F718A306-220A-0298-104E-772C07B319C1}"/>
                </a:ext>
              </a:extLst>
            </p:cNvPr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64;p76">
              <a:extLst>
                <a:ext uri="{FF2B5EF4-FFF2-40B4-BE49-F238E27FC236}">
                  <a16:creationId xmlns:a16="http://schemas.microsoft.com/office/drawing/2014/main" id="{1DABDC3A-CB4E-C266-8718-C9AC33EE2209}"/>
                </a:ext>
              </a:extLst>
            </p:cNvPr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65;p76">
              <a:extLst>
                <a:ext uri="{FF2B5EF4-FFF2-40B4-BE49-F238E27FC236}">
                  <a16:creationId xmlns:a16="http://schemas.microsoft.com/office/drawing/2014/main" id="{76DCFDCA-80F3-6620-B8AF-8E7C0F2E23C1}"/>
                </a:ext>
              </a:extLst>
            </p:cNvPr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66;p76">
              <a:extLst>
                <a:ext uri="{FF2B5EF4-FFF2-40B4-BE49-F238E27FC236}">
                  <a16:creationId xmlns:a16="http://schemas.microsoft.com/office/drawing/2014/main" id="{DA447077-0509-9319-A7F1-33F5ECD53429}"/>
                </a:ext>
              </a:extLst>
            </p:cNvPr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67;p76">
              <a:extLst>
                <a:ext uri="{FF2B5EF4-FFF2-40B4-BE49-F238E27FC236}">
                  <a16:creationId xmlns:a16="http://schemas.microsoft.com/office/drawing/2014/main" id="{A08D7172-526B-6A66-2D7F-D58114E3454C}"/>
                </a:ext>
              </a:extLst>
            </p:cNvPr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68;p76">
              <a:extLst>
                <a:ext uri="{FF2B5EF4-FFF2-40B4-BE49-F238E27FC236}">
                  <a16:creationId xmlns:a16="http://schemas.microsoft.com/office/drawing/2014/main" id="{EFBECBB1-31E7-CFFA-CD53-C53D84039958}"/>
                </a:ext>
              </a:extLst>
            </p:cNvPr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69;p76">
              <a:extLst>
                <a:ext uri="{FF2B5EF4-FFF2-40B4-BE49-F238E27FC236}">
                  <a16:creationId xmlns:a16="http://schemas.microsoft.com/office/drawing/2014/main" id="{05A6CB8B-208A-F36D-FC13-DAD924B861AD}"/>
                </a:ext>
              </a:extLst>
            </p:cNvPr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70;p76">
              <a:extLst>
                <a:ext uri="{FF2B5EF4-FFF2-40B4-BE49-F238E27FC236}">
                  <a16:creationId xmlns:a16="http://schemas.microsoft.com/office/drawing/2014/main" id="{591D8113-9C42-FF72-CE48-5F58DDE766F5}"/>
                </a:ext>
              </a:extLst>
            </p:cNvPr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71;p76">
              <a:extLst>
                <a:ext uri="{FF2B5EF4-FFF2-40B4-BE49-F238E27FC236}">
                  <a16:creationId xmlns:a16="http://schemas.microsoft.com/office/drawing/2014/main" id="{EDA398BC-7403-F83A-83E2-77BE3391BC6E}"/>
                </a:ext>
              </a:extLst>
            </p:cNvPr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72;p76">
              <a:extLst>
                <a:ext uri="{FF2B5EF4-FFF2-40B4-BE49-F238E27FC236}">
                  <a16:creationId xmlns:a16="http://schemas.microsoft.com/office/drawing/2014/main" id="{8865AB17-EA93-BFC3-8276-95277B5F333A}"/>
                </a:ext>
              </a:extLst>
            </p:cNvPr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73;p76">
              <a:extLst>
                <a:ext uri="{FF2B5EF4-FFF2-40B4-BE49-F238E27FC236}">
                  <a16:creationId xmlns:a16="http://schemas.microsoft.com/office/drawing/2014/main" id="{C6B42FD7-62F2-A662-599B-3125F21A78FB}"/>
                </a:ext>
              </a:extLst>
            </p:cNvPr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74;p76">
              <a:extLst>
                <a:ext uri="{FF2B5EF4-FFF2-40B4-BE49-F238E27FC236}">
                  <a16:creationId xmlns:a16="http://schemas.microsoft.com/office/drawing/2014/main" id="{3F1C645F-A8A2-0CC0-D503-420A9ADA645B}"/>
                </a:ext>
              </a:extLst>
            </p:cNvPr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75;p76">
              <a:extLst>
                <a:ext uri="{FF2B5EF4-FFF2-40B4-BE49-F238E27FC236}">
                  <a16:creationId xmlns:a16="http://schemas.microsoft.com/office/drawing/2014/main" id="{3C57CCB2-A372-43CF-6F42-A4BEB7C520C5}"/>
                </a:ext>
              </a:extLst>
            </p:cNvPr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76;p76">
              <a:extLst>
                <a:ext uri="{FF2B5EF4-FFF2-40B4-BE49-F238E27FC236}">
                  <a16:creationId xmlns:a16="http://schemas.microsoft.com/office/drawing/2014/main" id="{23E09FBB-7196-AB3E-9765-B8786D4ECC4D}"/>
                </a:ext>
              </a:extLst>
            </p:cNvPr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77;p76">
              <a:extLst>
                <a:ext uri="{FF2B5EF4-FFF2-40B4-BE49-F238E27FC236}">
                  <a16:creationId xmlns:a16="http://schemas.microsoft.com/office/drawing/2014/main" id="{35303C17-AB99-B4AD-20E9-BF7A51FF0AB1}"/>
                </a:ext>
              </a:extLst>
            </p:cNvPr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78;p76">
              <a:extLst>
                <a:ext uri="{FF2B5EF4-FFF2-40B4-BE49-F238E27FC236}">
                  <a16:creationId xmlns:a16="http://schemas.microsoft.com/office/drawing/2014/main" id="{50408FBA-C239-F4C5-093D-EB307BB0E3D8}"/>
                </a:ext>
              </a:extLst>
            </p:cNvPr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79;p76">
              <a:extLst>
                <a:ext uri="{FF2B5EF4-FFF2-40B4-BE49-F238E27FC236}">
                  <a16:creationId xmlns:a16="http://schemas.microsoft.com/office/drawing/2014/main" id="{0642CB5A-5138-2AD2-537A-E02EDE1E00CC}"/>
                </a:ext>
              </a:extLst>
            </p:cNvPr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80;p76">
              <a:extLst>
                <a:ext uri="{FF2B5EF4-FFF2-40B4-BE49-F238E27FC236}">
                  <a16:creationId xmlns:a16="http://schemas.microsoft.com/office/drawing/2014/main" id="{1D083600-D3CD-2D9E-FE5B-6F94EA576153}"/>
                </a:ext>
              </a:extLst>
            </p:cNvPr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81;p76">
              <a:extLst>
                <a:ext uri="{FF2B5EF4-FFF2-40B4-BE49-F238E27FC236}">
                  <a16:creationId xmlns:a16="http://schemas.microsoft.com/office/drawing/2014/main" id="{36FA559A-B1A2-59E5-F169-1FFC7C959CA9}"/>
                </a:ext>
              </a:extLst>
            </p:cNvPr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82;p76">
              <a:extLst>
                <a:ext uri="{FF2B5EF4-FFF2-40B4-BE49-F238E27FC236}">
                  <a16:creationId xmlns:a16="http://schemas.microsoft.com/office/drawing/2014/main" id="{A34819E9-E931-1E14-7521-8878C0BE3AEF}"/>
                </a:ext>
              </a:extLst>
            </p:cNvPr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83;p76">
              <a:extLst>
                <a:ext uri="{FF2B5EF4-FFF2-40B4-BE49-F238E27FC236}">
                  <a16:creationId xmlns:a16="http://schemas.microsoft.com/office/drawing/2014/main" id="{EFAA81A2-A876-BCBA-10F2-5E3289329F8F}"/>
                </a:ext>
              </a:extLst>
            </p:cNvPr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84;p76">
              <a:extLst>
                <a:ext uri="{FF2B5EF4-FFF2-40B4-BE49-F238E27FC236}">
                  <a16:creationId xmlns:a16="http://schemas.microsoft.com/office/drawing/2014/main" id="{3AD09C14-7ADB-EEDE-4BB1-3C6AC57CDF76}"/>
                </a:ext>
              </a:extLst>
            </p:cNvPr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85;p76">
              <a:extLst>
                <a:ext uri="{FF2B5EF4-FFF2-40B4-BE49-F238E27FC236}">
                  <a16:creationId xmlns:a16="http://schemas.microsoft.com/office/drawing/2014/main" id="{0221B4F8-DF44-0430-8C13-CF661E802F24}"/>
                </a:ext>
              </a:extLst>
            </p:cNvPr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86;p76">
              <a:extLst>
                <a:ext uri="{FF2B5EF4-FFF2-40B4-BE49-F238E27FC236}">
                  <a16:creationId xmlns:a16="http://schemas.microsoft.com/office/drawing/2014/main" id="{7ADDDB07-A51B-617D-E2F7-6FD6B5A76403}"/>
                </a:ext>
              </a:extLst>
            </p:cNvPr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87;p76">
              <a:extLst>
                <a:ext uri="{FF2B5EF4-FFF2-40B4-BE49-F238E27FC236}">
                  <a16:creationId xmlns:a16="http://schemas.microsoft.com/office/drawing/2014/main" id="{0519F8D4-894C-FBBA-2AE7-C5DE5FC4D0CC}"/>
                </a:ext>
              </a:extLst>
            </p:cNvPr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88;p76">
              <a:extLst>
                <a:ext uri="{FF2B5EF4-FFF2-40B4-BE49-F238E27FC236}">
                  <a16:creationId xmlns:a16="http://schemas.microsoft.com/office/drawing/2014/main" id="{2BB985E2-7617-7D3A-60A0-BBDFB23DB14B}"/>
                </a:ext>
              </a:extLst>
            </p:cNvPr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89;p76">
              <a:extLst>
                <a:ext uri="{FF2B5EF4-FFF2-40B4-BE49-F238E27FC236}">
                  <a16:creationId xmlns:a16="http://schemas.microsoft.com/office/drawing/2014/main" id="{E72ED04C-BEDB-2D7E-55F6-34F13CCD8078}"/>
                </a:ext>
              </a:extLst>
            </p:cNvPr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90;p76">
              <a:extLst>
                <a:ext uri="{FF2B5EF4-FFF2-40B4-BE49-F238E27FC236}">
                  <a16:creationId xmlns:a16="http://schemas.microsoft.com/office/drawing/2014/main" id="{08EBE680-97A9-FD19-062B-DC9DC58267A9}"/>
                </a:ext>
              </a:extLst>
            </p:cNvPr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991;p76">
              <a:extLst>
                <a:ext uri="{FF2B5EF4-FFF2-40B4-BE49-F238E27FC236}">
                  <a16:creationId xmlns:a16="http://schemas.microsoft.com/office/drawing/2014/main" id="{F53B8D2C-3E0B-E105-02F7-F2CEF930B9B3}"/>
                </a:ext>
              </a:extLst>
            </p:cNvPr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992;p76">
              <a:extLst>
                <a:ext uri="{FF2B5EF4-FFF2-40B4-BE49-F238E27FC236}">
                  <a16:creationId xmlns:a16="http://schemas.microsoft.com/office/drawing/2014/main" id="{43BD984D-85A8-2E60-C9A1-7B14678D17B4}"/>
                </a:ext>
              </a:extLst>
            </p:cNvPr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993;p76">
              <a:extLst>
                <a:ext uri="{FF2B5EF4-FFF2-40B4-BE49-F238E27FC236}">
                  <a16:creationId xmlns:a16="http://schemas.microsoft.com/office/drawing/2014/main" id="{17B9BA3B-6A87-C983-FA45-7F13BC711719}"/>
                </a:ext>
              </a:extLst>
            </p:cNvPr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994;p76">
              <a:extLst>
                <a:ext uri="{FF2B5EF4-FFF2-40B4-BE49-F238E27FC236}">
                  <a16:creationId xmlns:a16="http://schemas.microsoft.com/office/drawing/2014/main" id="{005FCA65-6761-15EE-64E3-B88EAEB5CFE9}"/>
                </a:ext>
              </a:extLst>
            </p:cNvPr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995;p76">
              <a:extLst>
                <a:ext uri="{FF2B5EF4-FFF2-40B4-BE49-F238E27FC236}">
                  <a16:creationId xmlns:a16="http://schemas.microsoft.com/office/drawing/2014/main" id="{9D994022-118C-5745-A196-C1DA9BDFA6FA}"/>
                </a:ext>
              </a:extLst>
            </p:cNvPr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996;p76">
              <a:extLst>
                <a:ext uri="{FF2B5EF4-FFF2-40B4-BE49-F238E27FC236}">
                  <a16:creationId xmlns:a16="http://schemas.microsoft.com/office/drawing/2014/main" id="{A9594E05-71C7-657A-DA98-47BD5B220C60}"/>
                </a:ext>
              </a:extLst>
            </p:cNvPr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997;p76">
              <a:extLst>
                <a:ext uri="{FF2B5EF4-FFF2-40B4-BE49-F238E27FC236}">
                  <a16:creationId xmlns:a16="http://schemas.microsoft.com/office/drawing/2014/main" id="{9224EE38-EAAA-C357-C509-DBA0FEED87D7}"/>
                </a:ext>
              </a:extLst>
            </p:cNvPr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998;p76">
              <a:extLst>
                <a:ext uri="{FF2B5EF4-FFF2-40B4-BE49-F238E27FC236}">
                  <a16:creationId xmlns:a16="http://schemas.microsoft.com/office/drawing/2014/main" id="{C842CA5E-144D-C4BD-69A0-A906C6060805}"/>
                </a:ext>
              </a:extLst>
            </p:cNvPr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999;p76">
              <a:extLst>
                <a:ext uri="{FF2B5EF4-FFF2-40B4-BE49-F238E27FC236}">
                  <a16:creationId xmlns:a16="http://schemas.microsoft.com/office/drawing/2014/main" id="{C6F99BDF-7F50-E4A8-74EE-4BD28CD85C65}"/>
                </a:ext>
              </a:extLst>
            </p:cNvPr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00;p76">
              <a:extLst>
                <a:ext uri="{FF2B5EF4-FFF2-40B4-BE49-F238E27FC236}">
                  <a16:creationId xmlns:a16="http://schemas.microsoft.com/office/drawing/2014/main" id="{381EDBF8-BAE7-A2C0-FDE7-D8B8F59C3350}"/>
                </a:ext>
              </a:extLst>
            </p:cNvPr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01;p76">
              <a:extLst>
                <a:ext uri="{FF2B5EF4-FFF2-40B4-BE49-F238E27FC236}">
                  <a16:creationId xmlns:a16="http://schemas.microsoft.com/office/drawing/2014/main" id="{B33283D0-9BDD-8DC6-4B3B-71CB5295DDDD}"/>
                </a:ext>
              </a:extLst>
            </p:cNvPr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02;p76">
              <a:extLst>
                <a:ext uri="{FF2B5EF4-FFF2-40B4-BE49-F238E27FC236}">
                  <a16:creationId xmlns:a16="http://schemas.microsoft.com/office/drawing/2014/main" id="{CC926CAF-85B3-C424-E986-84A66B65B610}"/>
                </a:ext>
              </a:extLst>
            </p:cNvPr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03;p76">
              <a:extLst>
                <a:ext uri="{FF2B5EF4-FFF2-40B4-BE49-F238E27FC236}">
                  <a16:creationId xmlns:a16="http://schemas.microsoft.com/office/drawing/2014/main" id="{20BE7B94-2543-FD2D-1F8A-D5C3622A8485}"/>
                </a:ext>
              </a:extLst>
            </p:cNvPr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04;p76">
              <a:extLst>
                <a:ext uri="{FF2B5EF4-FFF2-40B4-BE49-F238E27FC236}">
                  <a16:creationId xmlns:a16="http://schemas.microsoft.com/office/drawing/2014/main" id="{581A2B08-1654-FCBC-90F2-98181074662D}"/>
                </a:ext>
              </a:extLst>
            </p:cNvPr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05;p76">
              <a:extLst>
                <a:ext uri="{FF2B5EF4-FFF2-40B4-BE49-F238E27FC236}">
                  <a16:creationId xmlns:a16="http://schemas.microsoft.com/office/drawing/2014/main" id="{5C3EB845-0599-1B6C-7612-8809D8D35502}"/>
                </a:ext>
              </a:extLst>
            </p:cNvPr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06;p76">
              <a:extLst>
                <a:ext uri="{FF2B5EF4-FFF2-40B4-BE49-F238E27FC236}">
                  <a16:creationId xmlns:a16="http://schemas.microsoft.com/office/drawing/2014/main" id="{AF672457-22DE-D625-22FF-4ED76B0833C3}"/>
                </a:ext>
              </a:extLst>
            </p:cNvPr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07;p76">
              <a:extLst>
                <a:ext uri="{FF2B5EF4-FFF2-40B4-BE49-F238E27FC236}">
                  <a16:creationId xmlns:a16="http://schemas.microsoft.com/office/drawing/2014/main" id="{D07CCB5F-ABF6-A648-B223-3898AD63799B}"/>
                </a:ext>
              </a:extLst>
            </p:cNvPr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08;p76">
              <a:extLst>
                <a:ext uri="{FF2B5EF4-FFF2-40B4-BE49-F238E27FC236}">
                  <a16:creationId xmlns:a16="http://schemas.microsoft.com/office/drawing/2014/main" id="{061DD2B3-4C97-3F00-08B3-8F6AE5546097}"/>
                </a:ext>
              </a:extLst>
            </p:cNvPr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09;p76">
              <a:extLst>
                <a:ext uri="{FF2B5EF4-FFF2-40B4-BE49-F238E27FC236}">
                  <a16:creationId xmlns:a16="http://schemas.microsoft.com/office/drawing/2014/main" id="{4CC6E7F1-85E0-AB76-A646-87293583481D}"/>
                </a:ext>
              </a:extLst>
            </p:cNvPr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10;p76">
              <a:extLst>
                <a:ext uri="{FF2B5EF4-FFF2-40B4-BE49-F238E27FC236}">
                  <a16:creationId xmlns:a16="http://schemas.microsoft.com/office/drawing/2014/main" id="{9D6172D7-885C-9FA0-5730-1E20DD392644}"/>
                </a:ext>
              </a:extLst>
            </p:cNvPr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11;p76">
              <a:extLst>
                <a:ext uri="{FF2B5EF4-FFF2-40B4-BE49-F238E27FC236}">
                  <a16:creationId xmlns:a16="http://schemas.microsoft.com/office/drawing/2014/main" id="{44A22885-4E6A-2225-F77B-778132CE688D}"/>
                </a:ext>
              </a:extLst>
            </p:cNvPr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12;p76">
              <a:extLst>
                <a:ext uri="{FF2B5EF4-FFF2-40B4-BE49-F238E27FC236}">
                  <a16:creationId xmlns:a16="http://schemas.microsoft.com/office/drawing/2014/main" id="{84BF4893-1536-ABED-C3BF-ECF104D137C1}"/>
                </a:ext>
              </a:extLst>
            </p:cNvPr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13;p76">
              <a:extLst>
                <a:ext uri="{FF2B5EF4-FFF2-40B4-BE49-F238E27FC236}">
                  <a16:creationId xmlns:a16="http://schemas.microsoft.com/office/drawing/2014/main" id="{A52336FA-D078-D637-7077-380E5713DEC5}"/>
                </a:ext>
              </a:extLst>
            </p:cNvPr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14;p76">
              <a:extLst>
                <a:ext uri="{FF2B5EF4-FFF2-40B4-BE49-F238E27FC236}">
                  <a16:creationId xmlns:a16="http://schemas.microsoft.com/office/drawing/2014/main" id="{59C3767D-2611-0BAB-4A14-CFCC72D3433F}"/>
                </a:ext>
              </a:extLst>
            </p:cNvPr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15;p76">
              <a:extLst>
                <a:ext uri="{FF2B5EF4-FFF2-40B4-BE49-F238E27FC236}">
                  <a16:creationId xmlns:a16="http://schemas.microsoft.com/office/drawing/2014/main" id="{443C10B5-6319-6695-9FCF-5AD35E7A8C28}"/>
                </a:ext>
              </a:extLst>
            </p:cNvPr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16;p76">
              <a:extLst>
                <a:ext uri="{FF2B5EF4-FFF2-40B4-BE49-F238E27FC236}">
                  <a16:creationId xmlns:a16="http://schemas.microsoft.com/office/drawing/2014/main" id="{E7BB66E7-4326-9B97-EDB4-D7A309323EF4}"/>
                </a:ext>
              </a:extLst>
            </p:cNvPr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17;p76">
              <a:extLst>
                <a:ext uri="{FF2B5EF4-FFF2-40B4-BE49-F238E27FC236}">
                  <a16:creationId xmlns:a16="http://schemas.microsoft.com/office/drawing/2014/main" id="{FBD63B28-9EE7-1664-4D5E-5D0E0A58CDB0}"/>
                </a:ext>
              </a:extLst>
            </p:cNvPr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18;p76">
              <a:extLst>
                <a:ext uri="{FF2B5EF4-FFF2-40B4-BE49-F238E27FC236}">
                  <a16:creationId xmlns:a16="http://schemas.microsoft.com/office/drawing/2014/main" id="{22B2B04D-52D4-F41C-DAE2-29E80D1F2D15}"/>
                </a:ext>
              </a:extLst>
            </p:cNvPr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19;p76">
              <a:extLst>
                <a:ext uri="{FF2B5EF4-FFF2-40B4-BE49-F238E27FC236}">
                  <a16:creationId xmlns:a16="http://schemas.microsoft.com/office/drawing/2014/main" id="{45374743-E09E-1AE5-D8DB-ACC6F66595D8}"/>
                </a:ext>
              </a:extLst>
            </p:cNvPr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20;p76">
              <a:extLst>
                <a:ext uri="{FF2B5EF4-FFF2-40B4-BE49-F238E27FC236}">
                  <a16:creationId xmlns:a16="http://schemas.microsoft.com/office/drawing/2014/main" id="{03B322A3-6D61-0971-97CE-DF07E323315A}"/>
                </a:ext>
              </a:extLst>
            </p:cNvPr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21;p76">
              <a:extLst>
                <a:ext uri="{FF2B5EF4-FFF2-40B4-BE49-F238E27FC236}">
                  <a16:creationId xmlns:a16="http://schemas.microsoft.com/office/drawing/2014/main" id="{473B4D65-49B9-A1DB-FB53-E1A178FFD331}"/>
                </a:ext>
              </a:extLst>
            </p:cNvPr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22;p76">
              <a:extLst>
                <a:ext uri="{FF2B5EF4-FFF2-40B4-BE49-F238E27FC236}">
                  <a16:creationId xmlns:a16="http://schemas.microsoft.com/office/drawing/2014/main" id="{C0D909DB-0E4E-406C-97D0-34C7000852A3}"/>
                </a:ext>
              </a:extLst>
            </p:cNvPr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23;p76">
              <a:extLst>
                <a:ext uri="{FF2B5EF4-FFF2-40B4-BE49-F238E27FC236}">
                  <a16:creationId xmlns:a16="http://schemas.microsoft.com/office/drawing/2014/main" id="{1063BA91-494E-45B8-2133-D8951AFD51B4}"/>
                </a:ext>
              </a:extLst>
            </p:cNvPr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24;p76">
              <a:extLst>
                <a:ext uri="{FF2B5EF4-FFF2-40B4-BE49-F238E27FC236}">
                  <a16:creationId xmlns:a16="http://schemas.microsoft.com/office/drawing/2014/main" id="{810FF196-95C1-1256-FFCA-82B7D0D3C6C5}"/>
                </a:ext>
              </a:extLst>
            </p:cNvPr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25;p76">
              <a:extLst>
                <a:ext uri="{FF2B5EF4-FFF2-40B4-BE49-F238E27FC236}">
                  <a16:creationId xmlns:a16="http://schemas.microsoft.com/office/drawing/2014/main" id="{3D40AF5F-0FB1-0A77-EDE7-B18349630ED7}"/>
                </a:ext>
              </a:extLst>
            </p:cNvPr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26;p76">
              <a:extLst>
                <a:ext uri="{FF2B5EF4-FFF2-40B4-BE49-F238E27FC236}">
                  <a16:creationId xmlns:a16="http://schemas.microsoft.com/office/drawing/2014/main" id="{9CC06011-2E18-8C1D-86D0-D19A1368FCC5}"/>
                </a:ext>
              </a:extLst>
            </p:cNvPr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27;p76">
              <a:extLst>
                <a:ext uri="{FF2B5EF4-FFF2-40B4-BE49-F238E27FC236}">
                  <a16:creationId xmlns:a16="http://schemas.microsoft.com/office/drawing/2014/main" id="{37BC43A4-4536-3C5B-ACCA-6DA4FD670491}"/>
                </a:ext>
              </a:extLst>
            </p:cNvPr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1321;p53">
            <a:extLst>
              <a:ext uri="{FF2B5EF4-FFF2-40B4-BE49-F238E27FC236}">
                <a16:creationId xmlns:a16="http://schemas.microsoft.com/office/drawing/2014/main" id="{DADA95A2-C4BC-D833-6ED2-3AC3BDD1946E}"/>
              </a:ext>
            </a:extLst>
          </p:cNvPr>
          <p:cNvSpPr/>
          <p:nvPr/>
        </p:nvSpPr>
        <p:spPr>
          <a:xfrm>
            <a:off x="109351" y="130241"/>
            <a:ext cx="555989" cy="5746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1322;p53">
            <a:extLst>
              <a:ext uri="{FF2B5EF4-FFF2-40B4-BE49-F238E27FC236}">
                <a16:creationId xmlns:a16="http://schemas.microsoft.com/office/drawing/2014/main" id="{9733FE03-6A98-E178-5792-30A1EEF5D77F}"/>
              </a:ext>
            </a:extLst>
          </p:cNvPr>
          <p:cNvSpPr/>
          <p:nvPr/>
        </p:nvSpPr>
        <p:spPr>
          <a:xfrm>
            <a:off x="633933" y="610776"/>
            <a:ext cx="126508" cy="1251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52;p48">
            <a:extLst>
              <a:ext uri="{FF2B5EF4-FFF2-40B4-BE49-F238E27FC236}">
                <a16:creationId xmlns:a16="http://schemas.microsoft.com/office/drawing/2014/main" id="{7B159D36-F832-D3EE-3DD7-4CE1BFF341AA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3" name="Google Shape;1053;p48">
              <a:extLst>
                <a:ext uri="{FF2B5EF4-FFF2-40B4-BE49-F238E27FC236}">
                  <a16:creationId xmlns:a16="http://schemas.microsoft.com/office/drawing/2014/main" id="{134A8186-D180-4FC7-1B84-4C4EDDE49BF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4;p48">
              <a:extLst>
                <a:ext uri="{FF2B5EF4-FFF2-40B4-BE49-F238E27FC236}">
                  <a16:creationId xmlns:a16="http://schemas.microsoft.com/office/drawing/2014/main" id="{DA10611D-24AB-4CA7-5716-798275D1095A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5;p48">
              <a:extLst>
                <a:ext uri="{FF2B5EF4-FFF2-40B4-BE49-F238E27FC236}">
                  <a16:creationId xmlns:a16="http://schemas.microsoft.com/office/drawing/2014/main" id="{FE109142-0030-A860-AA57-4EFA01F7D57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;p48">
              <a:extLst>
                <a:ext uri="{FF2B5EF4-FFF2-40B4-BE49-F238E27FC236}">
                  <a16:creationId xmlns:a16="http://schemas.microsoft.com/office/drawing/2014/main" id="{2C0AE01A-9AE4-9A8D-23B1-1E915F9DB37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7;p48">
              <a:extLst>
                <a:ext uri="{FF2B5EF4-FFF2-40B4-BE49-F238E27FC236}">
                  <a16:creationId xmlns:a16="http://schemas.microsoft.com/office/drawing/2014/main" id="{B1A384FA-5977-E742-0D08-3B9A229F355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8;p48">
              <a:extLst>
                <a:ext uri="{FF2B5EF4-FFF2-40B4-BE49-F238E27FC236}">
                  <a16:creationId xmlns:a16="http://schemas.microsoft.com/office/drawing/2014/main" id="{AEC192AF-4E64-D0F4-EA67-8D855C4C24CA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142;p64">
            <a:extLst>
              <a:ext uri="{FF2B5EF4-FFF2-40B4-BE49-F238E27FC236}">
                <a16:creationId xmlns:a16="http://schemas.microsoft.com/office/drawing/2014/main" id="{CD457C64-07CD-9407-359A-5A0E41EA622E}"/>
              </a:ext>
            </a:extLst>
          </p:cNvPr>
          <p:cNvGrpSpPr/>
          <p:nvPr/>
        </p:nvGrpSpPr>
        <p:grpSpPr>
          <a:xfrm rot="1505976" flipH="1">
            <a:off x="111058" y="2139171"/>
            <a:ext cx="723051" cy="2042473"/>
            <a:chOff x="731955" y="2811840"/>
            <a:chExt cx="564367" cy="1313910"/>
          </a:xfrm>
        </p:grpSpPr>
        <p:sp>
          <p:nvSpPr>
            <p:cNvPr id="62" name="Google Shape;2143;p64">
              <a:extLst>
                <a:ext uri="{FF2B5EF4-FFF2-40B4-BE49-F238E27FC236}">
                  <a16:creationId xmlns:a16="http://schemas.microsoft.com/office/drawing/2014/main" id="{C8E29A9C-3CA5-D085-EC8C-0B4C346BE470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4;p64">
              <a:extLst>
                <a:ext uri="{FF2B5EF4-FFF2-40B4-BE49-F238E27FC236}">
                  <a16:creationId xmlns:a16="http://schemas.microsoft.com/office/drawing/2014/main" id="{BF4E986A-DA22-EB9A-2FDF-15D620AACC55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45;p64">
              <a:extLst>
                <a:ext uri="{FF2B5EF4-FFF2-40B4-BE49-F238E27FC236}">
                  <a16:creationId xmlns:a16="http://schemas.microsoft.com/office/drawing/2014/main" id="{DFC3AFF0-14E1-10E1-D760-745684D0093D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46;p64">
              <a:extLst>
                <a:ext uri="{FF2B5EF4-FFF2-40B4-BE49-F238E27FC236}">
                  <a16:creationId xmlns:a16="http://schemas.microsoft.com/office/drawing/2014/main" id="{36950B6F-1175-6858-1664-33E3497619C7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47;p64">
              <a:extLst>
                <a:ext uri="{FF2B5EF4-FFF2-40B4-BE49-F238E27FC236}">
                  <a16:creationId xmlns:a16="http://schemas.microsoft.com/office/drawing/2014/main" id="{3C26C996-5396-D953-EE37-A303AFA2AF03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48;p64">
              <a:extLst>
                <a:ext uri="{FF2B5EF4-FFF2-40B4-BE49-F238E27FC236}">
                  <a16:creationId xmlns:a16="http://schemas.microsoft.com/office/drawing/2014/main" id="{40C6C712-4607-CA20-2D6A-9321110C36D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9;p64">
              <a:extLst>
                <a:ext uri="{FF2B5EF4-FFF2-40B4-BE49-F238E27FC236}">
                  <a16:creationId xmlns:a16="http://schemas.microsoft.com/office/drawing/2014/main" id="{EE2C304C-3FF2-C084-6541-E3A5BA68A7A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2150;p64">
              <a:extLst>
                <a:ext uri="{FF2B5EF4-FFF2-40B4-BE49-F238E27FC236}">
                  <a16:creationId xmlns:a16="http://schemas.microsoft.com/office/drawing/2014/main" id="{54689762-D5D5-BC57-64B8-9B9566765107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1;p64">
              <a:extLst>
                <a:ext uri="{FF2B5EF4-FFF2-40B4-BE49-F238E27FC236}">
                  <a16:creationId xmlns:a16="http://schemas.microsoft.com/office/drawing/2014/main" id="{2D2EFC56-F3E5-A26F-5F62-1BD5BA7C832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52;p64">
              <a:extLst>
                <a:ext uri="{FF2B5EF4-FFF2-40B4-BE49-F238E27FC236}">
                  <a16:creationId xmlns:a16="http://schemas.microsoft.com/office/drawing/2014/main" id="{BA4F7C50-EEC2-2EDD-F466-1A358D8B9B0C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3;p64">
              <a:extLst>
                <a:ext uri="{FF2B5EF4-FFF2-40B4-BE49-F238E27FC236}">
                  <a16:creationId xmlns:a16="http://schemas.microsoft.com/office/drawing/2014/main" id="{36EFBCD4-D1B8-E2F0-21CF-CDF3FC9C4DF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4;p64">
              <a:extLst>
                <a:ext uri="{FF2B5EF4-FFF2-40B4-BE49-F238E27FC236}">
                  <a16:creationId xmlns:a16="http://schemas.microsoft.com/office/drawing/2014/main" id="{5FFBA545-5014-5816-868A-E688468FECE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5;p64">
              <a:extLst>
                <a:ext uri="{FF2B5EF4-FFF2-40B4-BE49-F238E27FC236}">
                  <a16:creationId xmlns:a16="http://schemas.microsoft.com/office/drawing/2014/main" id="{BD2F6850-B410-FA21-FB40-F2054DB12B2E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6;p64">
              <a:extLst>
                <a:ext uri="{FF2B5EF4-FFF2-40B4-BE49-F238E27FC236}">
                  <a16:creationId xmlns:a16="http://schemas.microsoft.com/office/drawing/2014/main" id="{D89047C9-226A-FE55-6D07-EC2162AC02F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7;p64">
              <a:extLst>
                <a:ext uri="{FF2B5EF4-FFF2-40B4-BE49-F238E27FC236}">
                  <a16:creationId xmlns:a16="http://schemas.microsoft.com/office/drawing/2014/main" id="{B76C536F-06A6-893A-2CDD-93F58525C59E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8;p64">
              <a:extLst>
                <a:ext uri="{FF2B5EF4-FFF2-40B4-BE49-F238E27FC236}">
                  <a16:creationId xmlns:a16="http://schemas.microsoft.com/office/drawing/2014/main" id="{D448933B-3B92-B57F-7E3D-73020937E7B9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9;p64">
              <a:extLst>
                <a:ext uri="{FF2B5EF4-FFF2-40B4-BE49-F238E27FC236}">
                  <a16:creationId xmlns:a16="http://schemas.microsoft.com/office/drawing/2014/main" id="{FD658AD0-CD6A-A375-CFAD-E4BA1F17A1C0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0;p64">
              <a:extLst>
                <a:ext uri="{FF2B5EF4-FFF2-40B4-BE49-F238E27FC236}">
                  <a16:creationId xmlns:a16="http://schemas.microsoft.com/office/drawing/2014/main" id="{BAFDA10B-2841-BAAF-C4FD-E4D307A1CA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1;p64">
              <a:extLst>
                <a:ext uri="{FF2B5EF4-FFF2-40B4-BE49-F238E27FC236}">
                  <a16:creationId xmlns:a16="http://schemas.microsoft.com/office/drawing/2014/main" id="{04E205EA-99F6-16D2-728C-6646F701EC2F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62;p64">
              <a:extLst>
                <a:ext uri="{FF2B5EF4-FFF2-40B4-BE49-F238E27FC236}">
                  <a16:creationId xmlns:a16="http://schemas.microsoft.com/office/drawing/2014/main" id="{E4EA2370-9958-EE4E-8E63-CEEFFBED522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3;p64">
              <a:extLst>
                <a:ext uri="{FF2B5EF4-FFF2-40B4-BE49-F238E27FC236}">
                  <a16:creationId xmlns:a16="http://schemas.microsoft.com/office/drawing/2014/main" id="{7DA95F01-4C60-D239-116F-327BA25D31D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4;p64">
              <a:extLst>
                <a:ext uri="{FF2B5EF4-FFF2-40B4-BE49-F238E27FC236}">
                  <a16:creationId xmlns:a16="http://schemas.microsoft.com/office/drawing/2014/main" id="{45BB2017-C7F1-B390-4F6D-2633FC930CB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5;p64">
              <a:extLst>
                <a:ext uri="{FF2B5EF4-FFF2-40B4-BE49-F238E27FC236}">
                  <a16:creationId xmlns:a16="http://schemas.microsoft.com/office/drawing/2014/main" id="{4FC2269E-70D7-141F-5DA7-1281774586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6;p64">
              <a:extLst>
                <a:ext uri="{FF2B5EF4-FFF2-40B4-BE49-F238E27FC236}">
                  <a16:creationId xmlns:a16="http://schemas.microsoft.com/office/drawing/2014/main" id="{3B7D1B4F-A97B-E843-D6D0-85079300C06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7;p64">
              <a:extLst>
                <a:ext uri="{FF2B5EF4-FFF2-40B4-BE49-F238E27FC236}">
                  <a16:creationId xmlns:a16="http://schemas.microsoft.com/office/drawing/2014/main" id="{B81D72A6-D17C-8F88-0091-9F3B1B04C66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8;p64">
              <a:extLst>
                <a:ext uri="{FF2B5EF4-FFF2-40B4-BE49-F238E27FC236}">
                  <a16:creationId xmlns:a16="http://schemas.microsoft.com/office/drawing/2014/main" id="{AF481D3F-B491-7650-6549-42410E6FF00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9;p64">
              <a:extLst>
                <a:ext uri="{FF2B5EF4-FFF2-40B4-BE49-F238E27FC236}">
                  <a16:creationId xmlns:a16="http://schemas.microsoft.com/office/drawing/2014/main" id="{136DC1E6-2622-57B5-A9D1-EB88D5C2A9AB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0;p64">
              <a:extLst>
                <a:ext uri="{FF2B5EF4-FFF2-40B4-BE49-F238E27FC236}">
                  <a16:creationId xmlns:a16="http://schemas.microsoft.com/office/drawing/2014/main" id="{78AC7F41-B2FC-B01C-5022-81194CD37D9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71;p64">
              <a:extLst>
                <a:ext uri="{FF2B5EF4-FFF2-40B4-BE49-F238E27FC236}">
                  <a16:creationId xmlns:a16="http://schemas.microsoft.com/office/drawing/2014/main" id="{EAF6691B-DD1B-B8D3-BEB8-20CF032EEEF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72;p64">
              <a:extLst>
                <a:ext uri="{FF2B5EF4-FFF2-40B4-BE49-F238E27FC236}">
                  <a16:creationId xmlns:a16="http://schemas.microsoft.com/office/drawing/2014/main" id="{AE2841ED-1C86-3A98-4105-74BE1CA5291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21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68AD73BA-2392-AF9A-31BA-6E66DECB6B5B}"/>
              </a:ext>
            </a:extLst>
          </p:cNvPr>
          <p:cNvSpPr txBox="1">
            <a:spLocks/>
          </p:cNvSpPr>
          <p:nvPr/>
        </p:nvSpPr>
        <p:spPr>
          <a:xfrm>
            <a:off x="860009" y="2119199"/>
            <a:ext cx="7423981" cy="144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270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Moving object detection is a technique used in computer vision and image processing. Multiple consecutive frames from a video are compared by various methods to determine if any moving object is detected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arlow" panose="00000500000000000000" pitchFamily="2" charset="0"/>
                <a:cs typeface="Arial" pitchFamily="34" charset="0"/>
                <a:sym typeface="Fira Sans Condensed"/>
              </a:rPr>
              <a:t>.</a:t>
            </a:r>
          </a:p>
        </p:txBody>
      </p:sp>
      <p:sp>
        <p:nvSpPr>
          <p:cNvPr id="7" name="Google Shape;318;p30">
            <a:extLst>
              <a:ext uri="{FF2B5EF4-FFF2-40B4-BE49-F238E27FC236}">
                <a16:creationId xmlns:a16="http://schemas.microsoft.com/office/drawing/2014/main" id="{1CBE1FEA-AE38-CD36-A4F8-B3FB9A3F7CE9}"/>
              </a:ext>
            </a:extLst>
          </p:cNvPr>
          <p:cNvSpPr txBox="1">
            <a:spLocks/>
          </p:cNvSpPr>
          <p:nvPr/>
        </p:nvSpPr>
        <p:spPr>
          <a:xfrm>
            <a:off x="2099126" y="1202337"/>
            <a:ext cx="5326433" cy="78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Moving Object Detection</a:t>
            </a:r>
          </a:p>
        </p:txBody>
      </p:sp>
      <p:grpSp>
        <p:nvGrpSpPr>
          <p:cNvPr id="8" name="Google Shape;1052;p48">
            <a:extLst>
              <a:ext uri="{FF2B5EF4-FFF2-40B4-BE49-F238E27FC236}">
                <a16:creationId xmlns:a16="http://schemas.microsoft.com/office/drawing/2014/main" id="{F368B5CD-9EA4-2F00-682A-66997FA06AD3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9" name="Google Shape;1053;p48">
              <a:extLst>
                <a:ext uri="{FF2B5EF4-FFF2-40B4-BE49-F238E27FC236}">
                  <a16:creationId xmlns:a16="http://schemas.microsoft.com/office/drawing/2014/main" id="{B016ECB0-DC2F-2744-4357-A50C97B8AEFD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4;p48">
              <a:extLst>
                <a:ext uri="{FF2B5EF4-FFF2-40B4-BE49-F238E27FC236}">
                  <a16:creationId xmlns:a16="http://schemas.microsoft.com/office/drawing/2014/main" id="{9974E234-D5EE-9D42-124C-6CCB47DEB591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55;p48">
              <a:extLst>
                <a:ext uri="{FF2B5EF4-FFF2-40B4-BE49-F238E27FC236}">
                  <a16:creationId xmlns:a16="http://schemas.microsoft.com/office/drawing/2014/main" id="{D5FF1DB3-AA31-6FCC-0909-F624AD9466F2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6;p48">
              <a:extLst>
                <a:ext uri="{FF2B5EF4-FFF2-40B4-BE49-F238E27FC236}">
                  <a16:creationId xmlns:a16="http://schemas.microsoft.com/office/drawing/2014/main" id="{9AF935F8-3C7A-5898-EDA7-B38C254ADD82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7;p48">
              <a:extLst>
                <a:ext uri="{FF2B5EF4-FFF2-40B4-BE49-F238E27FC236}">
                  <a16:creationId xmlns:a16="http://schemas.microsoft.com/office/drawing/2014/main" id="{12B7119C-A3C5-8716-9763-044EB94D867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8;p48">
              <a:extLst>
                <a:ext uri="{FF2B5EF4-FFF2-40B4-BE49-F238E27FC236}">
                  <a16:creationId xmlns:a16="http://schemas.microsoft.com/office/drawing/2014/main" id="{9D95D57E-2A67-3636-A829-A64B691E9D23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142;p64">
            <a:extLst>
              <a:ext uri="{FF2B5EF4-FFF2-40B4-BE49-F238E27FC236}">
                <a16:creationId xmlns:a16="http://schemas.microsoft.com/office/drawing/2014/main" id="{1EE59DC2-9D3F-062F-6E9B-DF28CFF6EE34}"/>
              </a:ext>
            </a:extLst>
          </p:cNvPr>
          <p:cNvGrpSpPr/>
          <p:nvPr/>
        </p:nvGrpSpPr>
        <p:grpSpPr>
          <a:xfrm rot="1505976" flipH="1">
            <a:off x="118941" y="3266406"/>
            <a:ext cx="723051" cy="2042473"/>
            <a:chOff x="731955" y="2811840"/>
            <a:chExt cx="564367" cy="1313910"/>
          </a:xfrm>
        </p:grpSpPr>
        <p:sp>
          <p:nvSpPr>
            <p:cNvPr id="16" name="Google Shape;2143;p64">
              <a:extLst>
                <a:ext uri="{FF2B5EF4-FFF2-40B4-BE49-F238E27FC236}">
                  <a16:creationId xmlns:a16="http://schemas.microsoft.com/office/drawing/2014/main" id="{77572F65-985B-B951-B4B9-F7E9C6F05463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44;p64">
              <a:extLst>
                <a:ext uri="{FF2B5EF4-FFF2-40B4-BE49-F238E27FC236}">
                  <a16:creationId xmlns:a16="http://schemas.microsoft.com/office/drawing/2014/main" id="{408D09EF-6839-BEED-3520-AF4700605B99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45;p64">
              <a:extLst>
                <a:ext uri="{FF2B5EF4-FFF2-40B4-BE49-F238E27FC236}">
                  <a16:creationId xmlns:a16="http://schemas.microsoft.com/office/drawing/2014/main" id="{605F10D3-66CC-AD42-69CE-3E801AC50AFC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46;p64">
              <a:extLst>
                <a:ext uri="{FF2B5EF4-FFF2-40B4-BE49-F238E27FC236}">
                  <a16:creationId xmlns:a16="http://schemas.microsoft.com/office/drawing/2014/main" id="{49D9C08C-DD2B-5C04-0F09-7164C40BC6C6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47;p64">
              <a:extLst>
                <a:ext uri="{FF2B5EF4-FFF2-40B4-BE49-F238E27FC236}">
                  <a16:creationId xmlns:a16="http://schemas.microsoft.com/office/drawing/2014/main" id="{0FF91AB4-1687-0354-BC09-E5E61F73C641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48;p64">
              <a:extLst>
                <a:ext uri="{FF2B5EF4-FFF2-40B4-BE49-F238E27FC236}">
                  <a16:creationId xmlns:a16="http://schemas.microsoft.com/office/drawing/2014/main" id="{87AE5382-1D17-B98E-FCF8-8ECFC31FF4CA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49;p64">
              <a:extLst>
                <a:ext uri="{FF2B5EF4-FFF2-40B4-BE49-F238E27FC236}">
                  <a16:creationId xmlns:a16="http://schemas.microsoft.com/office/drawing/2014/main" id="{52E3A634-F5A3-B16D-F426-8508D2F293D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150;p64">
              <a:extLst>
                <a:ext uri="{FF2B5EF4-FFF2-40B4-BE49-F238E27FC236}">
                  <a16:creationId xmlns:a16="http://schemas.microsoft.com/office/drawing/2014/main" id="{F2B672C2-2C5E-DF18-F54B-6EC5215B333E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51;p64">
              <a:extLst>
                <a:ext uri="{FF2B5EF4-FFF2-40B4-BE49-F238E27FC236}">
                  <a16:creationId xmlns:a16="http://schemas.microsoft.com/office/drawing/2014/main" id="{0187323A-0CDD-038D-7F35-2362E4B95CC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52;p64">
              <a:extLst>
                <a:ext uri="{FF2B5EF4-FFF2-40B4-BE49-F238E27FC236}">
                  <a16:creationId xmlns:a16="http://schemas.microsoft.com/office/drawing/2014/main" id="{A8B9ABBE-5E65-0713-BA7F-B52F00BD3609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53;p64">
              <a:extLst>
                <a:ext uri="{FF2B5EF4-FFF2-40B4-BE49-F238E27FC236}">
                  <a16:creationId xmlns:a16="http://schemas.microsoft.com/office/drawing/2014/main" id="{F7CCD131-ADFC-967C-5E8F-4FBA9D85569B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54;p64">
              <a:extLst>
                <a:ext uri="{FF2B5EF4-FFF2-40B4-BE49-F238E27FC236}">
                  <a16:creationId xmlns:a16="http://schemas.microsoft.com/office/drawing/2014/main" id="{B09CB5DD-6A93-300B-A18E-43C9D877811D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55;p64">
              <a:extLst>
                <a:ext uri="{FF2B5EF4-FFF2-40B4-BE49-F238E27FC236}">
                  <a16:creationId xmlns:a16="http://schemas.microsoft.com/office/drawing/2014/main" id="{D2FEF712-4F42-7469-B316-20A4F73862E4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56;p64">
              <a:extLst>
                <a:ext uri="{FF2B5EF4-FFF2-40B4-BE49-F238E27FC236}">
                  <a16:creationId xmlns:a16="http://schemas.microsoft.com/office/drawing/2014/main" id="{14BA420A-41FC-3768-A240-2CF7BFD16FB4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7;p64">
              <a:extLst>
                <a:ext uri="{FF2B5EF4-FFF2-40B4-BE49-F238E27FC236}">
                  <a16:creationId xmlns:a16="http://schemas.microsoft.com/office/drawing/2014/main" id="{0CC8F70E-45DA-2E1C-F8C0-E35CE8EA232C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8;p64">
              <a:extLst>
                <a:ext uri="{FF2B5EF4-FFF2-40B4-BE49-F238E27FC236}">
                  <a16:creationId xmlns:a16="http://schemas.microsoft.com/office/drawing/2014/main" id="{D9E77DD5-9BE3-FD07-AE49-4BF245F20995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59;p64">
              <a:extLst>
                <a:ext uri="{FF2B5EF4-FFF2-40B4-BE49-F238E27FC236}">
                  <a16:creationId xmlns:a16="http://schemas.microsoft.com/office/drawing/2014/main" id="{E1B4B479-EEAB-918D-0BBA-858BD900007A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60;p64">
              <a:extLst>
                <a:ext uri="{FF2B5EF4-FFF2-40B4-BE49-F238E27FC236}">
                  <a16:creationId xmlns:a16="http://schemas.microsoft.com/office/drawing/2014/main" id="{AB1C6D7C-0E72-3267-9513-E8A4314B1090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61;p64">
              <a:extLst>
                <a:ext uri="{FF2B5EF4-FFF2-40B4-BE49-F238E27FC236}">
                  <a16:creationId xmlns:a16="http://schemas.microsoft.com/office/drawing/2014/main" id="{E569A3A6-5A06-A6A5-12A6-7B72D17B937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62;p64">
              <a:extLst>
                <a:ext uri="{FF2B5EF4-FFF2-40B4-BE49-F238E27FC236}">
                  <a16:creationId xmlns:a16="http://schemas.microsoft.com/office/drawing/2014/main" id="{03822FE6-CDC6-A84F-86FA-278618FA6A72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63;p64">
              <a:extLst>
                <a:ext uri="{FF2B5EF4-FFF2-40B4-BE49-F238E27FC236}">
                  <a16:creationId xmlns:a16="http://schemas.microsoft.com/office/drawing/2014/main" id="{274AB2D9-062D-7517-C3C5-4960FEFE410A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4;p64">
              <a:extLst>
                <a:ext uri="{FF2B5EF4-FFF2-40B4-BE49-F238E27FC236}">
                  <a16:creationId xmlns:a16="http://schemas.microsoft.com/office/drawing/2014/main" id="{3AD7101D-6C1A-DECE-A496-D0F779D6DFA0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65;p64">
              <a:extLst>
                <a:ext uri="{FF2B5EF4-FFF2-40B4-BE49-F238E27FC236}">
                  <a16:creationId xmlns:a16="http://schemas.microsoft.com/office/drawing/2014/main" id="{A1316FEA-27F5-2C44-E7F7-B07030BA72EC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6;p64">
              <a:extLst>
                <a:ext uri="{FF2B5EF4-FFF2-40B4-BE49-F238E27FC236}">
                  <a16:creationId xmlns:a16="http://schemas.microsoft.com/office/drawing/2014/main" id="{27F5E3CD-6970-D199-C994-8F1C721E112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7;p64">
              <a:extLst>
                <a:ext uri="{FF2B5EF4-FFF2-40B4-BE49-F238E27FC236}">
                  <a16:creationId xmlns:a16="http://schemas.microsoft.com/office/drawing/2014/main" id="{DA716486-7E11-4937-53D1-CD4E95F10DE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68;p64">
              <a:extLst>
                <a:ext uri="{FF2B5EF4-FFF2-40B4-BE49-F238E27FC236}">
                  <a16:creationId xmlns:a16="http://schemas.microsoft.com/office/drawing/2014/main" id="{DC58666F-DF32-0686-A35F-CB23CCE0D36C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69;p64">
              <a:extLst>
                <a:ext uri="{FF2B5EF4-FFF2-40B4-BE49-F238E27FC236}">
                  <a16:creationId xmlns:a16="http://schemas.microsoft.com/office/drawing/2014/main" id="{04414126-BC52-6C66-26DB-6AF7118E8FC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70;p64">
              <a:extLst>
                <a:ext uri="{FF2B5EF4-FFF2-40B4-BE49-F238E27FC236}">
                  <a16:creationId xmlns:a16="http://schemas.microsoft.com/office/drawing/2014/main" id="{D8087ADC-EE2F-DA3F-A9D2-87EB0DD1B844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71;p64">
              <a:extLst>
                <a:ext uri="{FF2B5EF4-FFF2-40B4-BE49-F238E27FC236}">
                  <a16:creationId xmlns:a16="http://schemas.microsoft.com/office/drawing/2014/main" id="{12D10C5D-BB82-83CD-0BFD-B758E34733E6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2;p64">
              <a:extLst>
                <a:ext uri="{FF2B5EF4-FFF2-40B4-BE49-F238E27FC236}">
                  <a16:creationId xmlns:a16="http://schemas.microsoft.com/office/drawing/2014/main" id="{B90F512B-9B4E-66C0-A09F-9120BBA9323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617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8;p39">
            <a:extLst>
              <a:ext uri="{FF2B5EF4-FFF2-40B4-BE49-F238E27FC236}">
                <a16:creationId xmlns:a16="http://schemas.microsoft.com/office/drawing/2014/main" id="{661EE2A6-30F5-E511-890A-AF6875760DE5}"/>
              </a:ext>
            </a:extLst>
          </p:cNvPr>
          <p:cNvSpPr txBox="1">
            <a:spLocks/>
          </p:cNvSpPr>
          <p:nvPr/>
        </p:nvSpPr>
        <p:spPr>
          <a:xfrm>
            <a:off x="859191" y="823817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30 Day Recorded Video Lectures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(₹4000)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CF01EF-AEE9-EED7-D302-57CE874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1393548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0941BE-E020-0231-A3B6-83EF8959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" y="1911137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BEC93B-664E-1A7E-7D80-3693426B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2428726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997105-68C3-C8BC-B06A-D099552B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2955431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65FCD-3F23-5128-BA36-4CEE257B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3526852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63;p49">
            <a:extLst>
              <a:ext uri="{FF2B5EF4-FFF2-40B4-BE49-F238E27FC236}">
                <a16:creationId xmlns:a16="http://schemas.microsoft.com/office/drawing/2014/main" id="{7113E662-09D2-B75E-DBDF-96475CC56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905" y="160150"/>
            <a:ext cx="5724871" cy="628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</a:t>
            </a:r>
            <a:r>
              <a:rPr lang="en" sz="40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Internship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1108;p39">
            <a:extLst>
              <a:ext uri="{FF2B5EF4-FFF2-40B4-BE49-F238E27FC236}">
                <a16:creationId xmlns:a16="http://schemas.microsoft.com/office/drawing/2014/main" id="{B617DC2E-F21A-134F-2390-1314B5D5CB3E}"/>
              </a:ext>
            </a:extLst>
          </p:cNvPr>
          <p:cNvSpPr txBox="1">
            <a:spLocks/>
          </p:cNvSpPr>
          <p:nvPr/>
        </p:nvSpPr>
        <p:spPr>
          <a:xfrm>
            <a:off x="859191" y="133450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20+ Projects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(₹30,000)</a:t>
            </a:r>
          </a:p>
        </p:txBody>
      </p:sp>
      <p:sp>
        <p:nvSpPr>
          <p:cNvPr id="19" name="Google Shape;1108;p39">
            <a:extLst>
              <a:ext uri="{FF2B5EF4-FFF2-40B4-BE49-F238E27FC236}">
                <a16:creationId xmlns:a16="http://schemas.microsoft.com/office/drawing/2014/main" id="{D874548F-22CD-73E5-6950-F1E5DB51D0C4}"/>
              </a:ext>
            </a:extLst>
          </p:cNvPr>
          <p:cNvSpPr txBox="1">
            <a:spLocks/>
          </p:cNvSpPr>
          <p:nvPr/>
        </p:nvSpPr>
        <p:spPr>
          <a:xfrm>
            <a:off x="838779" y="1880659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Bonus Task, Assignments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(₹1,500) </a:t>
            </a:r>
          </a:p>
        </p:txBody>
      </p:sp>
      <p:sp>
        <p:nvSpPr>
          <p:cNvPr id="20" name="Google Shape;1108;p39">
            <a:extLst>
              <a:ext uri="{FF2B5EF4-FFF2-40B4-BE49-F238E27FC236}">
                <a16:creationId xmlns:a16="http://schemas.microsoft.com/office/drawing/2014/main" id="{46DDD60B-D1E6-8E55-9913-3C26499F7C33}"/>
              </a:ext>
            </a:extLst>
          </p:cNvPr>
          <p:cNvSpPr txBox="1">
            <a:spLocks/>
          </p:cNvSpPr>
          <p:nvPr/>
        </p:nvSpPr>
        <p:spPr>
          <a:xfrm>
            <a:off x="859191" y="2393382"/>
            <a:ext cx="4408718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Material(PPT,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Mindmap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(₹1,000)</a:t>
            </a:r>
          </a:p>
        </p:txBody>
      </p:sp>
      <p:sp>
        <p:nvSpPr>
          <p:cNvPr id="21" name="Google Shape;1108;p39">
            <a:extLst>
              <a:ext uri="{FF2B5EF4-FFF2-40B4-BE49-F238E27FC236}">
                <a16:creationId xmlns:a16="http://schemas.microsoft.com/office/drawing/2014/main" id="{53A44915-CFA4-F15F-09BD-E2DD2266E1CF}"/>
              </a:ext>
            </a:extLst>
          </p:cNvPr>
          <p:cNvSpPr txBox="1">
            <a:spLocks/>
          </p:cNvSpPr>
          <p:nvPr/>
        </p:nvSpPr>
        <p:spPr>
          <a:xfrm>
            <a:off x="859190" y="2886770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100 AI Interview Questions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(1500)</a:t>
            </a:r>
          </a:p>
        </p:txBody>
      </p:sp>
      <p:sp>
        <p:nvSpPr>
          <p:cNvPr id="22" name="Google Shape;1108;p39">
            <a:extLst>
              <a:ext uri="{FF2B5EF4-FFF2-40B4-BE49-F238E27FC236}">
                <a16:creationId xmlns:a16="http://schemas.microsoft.com/office/drawing/2014/main" id="{3282D2C0-5436-59F0-78E2-78CF0F6F61AE}"/>
              </a:ext>
            </a:extLst>
          </p:cNvPr>
          <p:cNvSpPr txBox="1">
            <a:spLocks/>
          </p:cNvSpPr>
          <p:nvPr/>
        </p:nvSpPr>
        <p:spPr>
          <a:xfrm>
            <a:off x="811563" y="3417776"/>
            <a:ext cx="4112231" cy="6571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Hand Signed Printed Certificate For Internship with your Photocopy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(₹2,000)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1F3826B-27D5-A30E-1669-AC532F69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858385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d Price Ta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09AAAAC1-DE83-732A-94B2-BDD36903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393240">
            <a:off x="6035624" y="746498"/>
            <a:ext cx="1535035" cy="4423335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964B07-C686-E627-425D-384E84B58059}"/>
              </a:ext>
            </a:extLst>
          </p:cNvPr>
          <p:cNvSpPr/>
          <p:nvPr/>
        </p:nvSpPr>
        <p:spPr>
          <a:xfrm>
            <a:off x="6638545" y="2696555"/>
            <a:ext cx="193596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trike="sngStrik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Rs.40,000</a:t>
            </a:r>
            <a:endParaRPr lang="en-US" sz="2800" strike="sngStrik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74A00-EB81-24D8-F026-2CC428619236}"/>
              </a:ext>
            </a:extLst>
          </p:cNvPr>
          <p:cNvSpPr/>
          <p:nvPr/>
        </p:nvSpPr>
        <p:spPr>
          <a:xfrm>
            <a:off x="6935033" y="3169265"/>
            <a:ext cx="16871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Rs.1,999</a:t>
            </a:r>
          </a:p>
        </p:txBody>
      </p:sp>
      <p:sp>
        <p:nvSpPr>
          <p:cNvPr id="2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049124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Live Q&amp;A Session on next 5 Saturdays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8" y="409827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59518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Lifetime Course Validity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462975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979CC-ED1A-F968-1CD3-B6419B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29" y="248307"/>
            <a:ext cx="3276812" cy="46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59" y="2150850"/>
            <a:ext cx="6526924" cy="841800"/>
          </a:xfrm>
        </p:spPr>
        <p:txBody>
          <a:bodyPr/>
          <a:lstStyle/>
          <a:p>
            <a:r>
              <a:rPr lang="en-IN" dirty="0"/>
              <a:t>Ready For Hands On</a:t>
            </a:r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9987529">
            <a:off x="1765959" y="978072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412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FFF92D4E-7900-CF8C-F0CF-9C0E9246A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467" y="673981"/>
            <a:ext cx="5233066" cy="2774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Basic programs on Computer Vision</a:t>
            </a:r>
            <a:endParaRPr sz="5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76" name="Picture 4" descr="Free vector gradient  npl illustration">
            <a:extLst>
              <a:ext uri="{FF2B5EF4-FFF2-40B4-BE49-F238E27FC236}">
                <a16:creationId xmlns:a16="http://schemas.microsoft.com/office/drawing/2014/main" id="{A8EE69B2-1BC3-3BC8-2561-E8AD06B5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2" t="5885" r="10129" b="10811"/>
          <a:stretch/>
        </p:blipFill>
        <p:spPr bwMode="auto">
          <a:xfrm>
            <a:off x="801218" y="3082159"/>
            <a:ext cx="218352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vector sentiment analysis concept illustration">
            <a:extLst>
              <a:ext uri="{FF2B5EF4-FFF2-40B4-BE49-F238E27FC236}">
                <a16:creationId xmlns:a16="http://schemas.microsoft.com/office/drawing/2014/main" id="{31C7DACD-BB1D-9C30-1E5C-0B22402B7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16245" r="8468" b="16322"/>
          <a:stretch/>
        </p:blipFill>
        <p:spPr bwMode="auto">
          <a:xfrm>
            <a:off x="6159260" y="3168870"/>
            <a:ext cx="1843706" cy="158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6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0">
            <a:extLst>
              <a:ext uri="{FF2B5EF4-FFF2-40B4-BE49-F238E27FC236}">
                <a16:creationId xmlns:a16="http://schemas.microsoft.com/office/drawing/2014/main" id="{21596560-DAB9-7462-C7C3-C8D72E42F0BF}"/>
              </a:ext>
            </a:extLst>
          </p:cNvPr>
          <p:cNvSpPr txBox="1">
            <a:spLocks/>
          </p:cNvSpPr>
          <p:nvPr/>
        </p:nvSpPr>
        <p:spPr>
          <a:xfrm>
            <a:off x="1991360" y="1674485"/>
            <a:ext cx="5552439" cy="268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27000" indent="0" algn="l"/>
            <a:r>
              <a:rPr lang="en-US" altLang="ko-KR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import cv2</a:t>
            </a:r>
          </a:p>
          <a:p>
            <a:pPr marL="127000" indent="0" algn="l"/>
            <a:r>
              <a:rPr lang="en-US" altLang="ko-KR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import </a:t>
            </a:r>
            <a:r>
              <a:rPr lang="en-US" altLang="ko-KR" sz="20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imutils</a:t>
            </a:r>
            <a:endParaRPr lang="en-US" altLang="ko-KR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endParaRPr lang="en-US" altLang="ko-KR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= cv2.imread(‘sample2.jpg’)</a:t>
            </a:r>
          </a:p>
          <a:p>
            <a:pPr marL="127000" indent="0" algn="l"/>
            <a:endParaRPr lang="en-US" altLang="ko-KR" sz="2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resizedImg</a:t>
            </a:r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imutils.resize</a:t>
            </a:r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, width=500)</a:t>
            </a:r>
          </a:p>
          <a:p>
            <a:pPr marL="127000" indent="0" algn="l"/>
            <a:endParaRPr lang="en-US" altLang="ko-KR" sz="2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cv2.imwrite(‘resizedImage.jpg', </a:t>
            </a:r>
            <a:r>
              <a:rPr lang="en-US" altLang="ko-KR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resizedImg</a:t>
            </a:r>
            <a:r>
              <a:rPr lang="en-US" altLang="ko-KR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r>
              <a:rPr lang="en-US" altLang="ko-KR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	</a:t>
            </a:r>
          </a:p>
          <a:p>
            <a:pPr marL="127000"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	</a:t>
            </a:r>
          </a:p>
          <a:p>
            <a:pPr marL="127000" indent="0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5" name="Google Shape;318;p30">
            <a:extLst>
              <a:ext uri="{FF2B5EF4-FFF2-40B4-BE49-F238E27FC236}">
                <a16:creationId xmlns:a16="http://schemas.microsoft.com/office/drawing/2014/main" id="{5B9FDDC8-7969-B347-DB6F-BDC61E6EE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2171" y="846353"/>
            <a:ext cx="63196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mbria" panose="02040503050406030204" pitchFamily="18" charset="0"/>
                <a:ea typeface="Cambria" panose="02040503050406030204" pitchFamily="18" charset="0"/>
              </a:rPr>
              <a:t>Resize an Image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50862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456</Words>
  <Application>Microsoft Office PowerPoint</Application>
  <PresentationFormat>On-screen Show (16:9)</PresentationFormat>
  <Paragraphs>96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Roboto Black</vt:lpstr>
      <vt:lpstr>Algerian</vt:lpstr>
      <vt:lpstr>Barlow</vt:lpstr>
      <vt:lpstr>Fira Sans Condensed</vt:lpstr>
      <vt:lpstr>Raleway</vt:lpstr>
      <vt:lpstr>Perpetua Titling MT</vt:lpstr>
      <vt:lpstr>Lato Heavy</vt:lpstr>
      <vt:lpstr>Arial</vt:lpstr>
      <vt:lpstr>Cambria Math</vt:lpstr>
      <vt:lpstr>Fredoka One</vt:lpstr>
      <vt:lpstr>Roboto Slab SemiBold</vt:lpstr>
      <vt:lpstr>Wingdings</vt:lpstr>
      <vt:lpstr>Fira Sans Condensed ExtraBold</vt:lpstr>
      <vt:lpstr>Squada One</vt:lpstr>
      <vt:lpstr>Cambria</vt:lpstr>
      <vt:lpstr>Retato Slideshow by Slidesgo</vt:lpstr>
      <vt:lpstr>PowerPoint Presentation</vt:lpstr>
      <vt:lpstr>Announcement</vt:lpstr>
      <vt:lpstr>PowerPoint Presentation</vt:lpstr>
      <vt:lpstr>PowerPoint Presentation</vt:lpstr>
      <vt:lpstr>Solution - Internship</vt:lpstr>
      <vt:lpstr>PowerPoint Presentation</vt:lpstr>
      <vt:lpstr>Ready For Hands On</vt:lpstr>
      <vt:lpstr>Basic programs on Computer Vision</vt:lpstr>
      <vt:lpstr>Resize an Image</vt:lpstr>
      <vt:lpstr>Gaussian Blur - Smoothening</vt:lpstr>
      <vt:lpstr>Image Properties</vt:lpstr>
      <vt:lpstr>PowerPoint Presentation</vt:lpstr>
      <vt:lpstr>PowerPoint Presentation</vt:lpstr>
      <vt:lpstr>PowerPoint Presentation</vt:lpstr>
      <vt:lpstr>Ready For Project</vt:lpstr>
      <vt:lpstr>PowerPoint Presentation</vt:lpstr>
      <vt:lpstr>Share the workshop link </vt:lpstr>
      <vt:lpstr>Google Review</vt:lpstr>
      <vt:lpstr>Post Your Attendance</vt:lpstr>
      <vt:lpstr>PowerPoint Presentation</vt:lpstr>
      <vt:lpstr>Q &amp; A Session?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53</cp:revision>
  <dcterms:modified xsi:type="dcterms:W3CDTF">2023-10-20T13:47:17Z</dcterms:modified>
</cp:coreProperties>
</file>